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notesMasterIdLst>
    <p:notesMasterId r:id="rId20"/>
  </p:notesMasterIdLst>
  <p:handoutMasterIdLst>
    <p:handoutMasterId r:id="rId21"/>
  </p:handoutMasterIdLst>
  <p:sldIdLst>
    <p:sldId id="268" r:id="rId2"/>
    <p:sldId id="277" r:id="rId3"/>
    <p:sldId id="287" r:id="rId4"/>
    <p:sldId id="286" r:id="rId5"/>
    <p:sldId id="288" r:id="rId6"/>
    <p:sldId id="297" r:id="rId7"/>
    <p:sldId id="289" r:id="rId8"/>
    <p:sldId id="290" r:id="rId9"/>
    <p:sldId id="291" r:id="rId10"/>
    <p:sldId id="292" r:id="rId11"/>
    <p:sldId id="293" r:id="rId12"/>
    <p:sldId id="294" r:id="rId13"/>
    <p:sldId id="296" r:id="rId14"/>
    <p:sldId id="298" r:id="rId15"/>
    <p:sldId id="301" r:id="rId16"/>
    <p:sldId id="299" r:id="rId17"/>
    <p:sldId id="300" r:id="rId18"/>
    <p:sldId id="29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213" autoAdjust="0"/>
    <p:restoredTop sz="94660"/>
  </p:normalViewPr>
  <p:slideViewPr>
    <p:cSldViewPr snapToGrid="0">
      <p:cViewPr varScale="1">
        <p:scale>
          <a:sx n="85" d="100"/>
          <a:sy n="85" d="100"/>
        </p:scale>
        <p:origin x="200" y="69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C4FB8F-ED15-48AB-97BD-17129D4E699D}" type="datetimeFigureOut">
              <a:rPr lang="en-US" smtClean="0"/>
              <a:t>2/1/19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B3739-9081-478F-812E-AE7CE14063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1049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2-01T12:34:16.079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927 822 24575,'-25'0'0,"8"0"0,-9 0 0,14 0 0,-5 0 0,2 0 0,-2 0 0,-5 0 0,0 0 0,-1 0 0,-1 0 0,6 0 0,-5 0 0,11 0 0,-5 0 0,1 0 0,3 0 0,-3 0 0,5 0 0,0 0 0,0 0 0,1 0 0,0 0 0,-1 0 0,0 0 0,1 0 0,-1 0 0,0 0 0,1 5 0,-1 1 0,-1 17 0,0-3 0,-1 17 0,0-5 0,0 7 0,0 0 0,6-6 0,-5-3 0,11-6 0,-4 0 0,5-6 0,0-2 0,0-5 0,9-5 0,3-1 0,17-5 0,-4 0 0,6-6 0,-7 0 0,-1-6 0,-4-5 0,-2-2 0,-5-12 0,1-1 0,-6-15 0,-1 6 0,-6-14 0,0 6 0,0 0 0,0 2 0,0 8 0,0-1 0,0 8 0,-5 7 0,3 8 0,-7 7 0,8-1 0,-9 0 0,4 0 0,-5 5 0,0-4 0,-6 9 0,5-9 0,-5 9 0,2-4 0,-2 5 0,0 0 0,1 0 0,0 11 0,2 9 0,-8 5 0,8 6 0,-3-8 0,4 1 0,1 0 0,6-6 0,-4-2 0,8-5 0,-2-9 0,9-9 0,9-26 0,15-18 0,9-17 0,8-9 0,-8 9 0,-2 3 0,-15 16 0,-1 9 0,-8 15 0,-15 27 0,-7 21 0,-23 25 0,-5 11 0,-2 9 0,-3-13 0,12 9 0,3-21 0,3-3 0,11-9 0,-3-8 0,10-5 0,2-1 0,5-7 0,0 1 0,5-5 0,6-2 0,1-4 0,10 0 0,-9 0 0,3 0 0,-5 0 0,0 0 0,-5 4 0,-2 8 0,-31 22 0,8 1 0,-38 17 0,18-2 0,-13-4 0,9-2 0,9-12 0,9-7 0,8-7 0,11-11 0,1-20 0,17-22 0,4-14 0,11 0 0,-1 9 0,-6 9 0,-3 7 0,-6 11 0,-4-2 0,-11 13 0,-3-2 0,-8 8 0,13-11 0,16-2 0,13-22 0,6 4 0,-1 0 0,-14 4 0,-1 15 0,-6-7 0,0 14 0,-10-4 0,-7 14 0,-5-2 0,-5 9 0,19-10 0,31-31 0,2 6 0,42-42 0,-24 21 0,10-22 0,-14 23 0,-15-2 0,-5 22 0,-12 7 0,-6 15 0,-26 19 0,-3 9 0,-16 9 0,7-7 0,7-3 0,2-12 0,10-1 0,3-7 0,8-13 0,25-22 0,-1-3 0,31-23 0,-16 16 0,0-1 0,-11 9 0,-19 19 0,-23 31 0,-32 18 0,9-5 0,-3 2 0,-38 21 0,37-22 0,1-2 0,-26 13 0,9 3 0,10-15 0,17-10 0,9-9 0,31-16 0,5-17 0,33-14 0,1-15 0,-9 9 0,4 1 0,-29 17 0,5 5 0,-23 17 0,-17 18 0,-20 19 0,-9 4 0,-5-2 0,21-4 0,5-18 0,12 2 0,32-32 0,9-18 0,31-16 0,2-17 0,-9 14 0,-2-5 0,-17 16 0,-8 9 0,-9 14 0,-17 33 0,-17 13 0,-22 35 0,-10-5 0,-6 6 0,19-25 0,7-4 0,13-24 0,9 0 0,12-11 0,18-29 0,18-4 0,14-33 0,-2 14 0,-11 4 0,-10 9 0,-14 20 0,-1 2 0,-27 37 0,-20 28 0,-14 10 0,12-23 0,0 0 0,-16 20 0,4-10 0,10-8 0,15-19 0,7-7 0,7-16 0,44-37 0,-2-5 0,3 4 0,3-2 0,23-32 0,-3 13 0,-11-2 0,-17 26 0,-4 2 0,-13 19 0,-21 17 0,-15 19 0,-29 24 0,2-3 0,-6 7 0,16-16 0,9-9 0,9-10 0,16-19 0,34-24 0,0-9 0,29-25 0,-19 16 0,-1 1 0,-14 17 0,-5 10 0,-12 11 0,-25 16 0,2 11 0,-39 27 0,12 3 0,-5-6 0,11-5 0,14-16 0,7-6 0,22-27 0,33-30 0,10-19 0,-17 21 0,1 0 0,24-24 0,-7 7 0,-12 11 0,-10 16 0,-14 11 0,-27 36 0,-31 29 0,-12 23 0,11-25 0,-2 1-261,13-7 0,1-1 261,-6-2 0,2-1 0,-13 24 0,12-19 0,15-17 0,17-27 0,49-48 0,-12 13 0,3-3-401,6-5 0,2 0 401,-3 2 0,-2 1 0,21-19 500,-9 7-500,-11 12 0,-15 15 0,-20 20 0,-43 42 0,2 7 0,-2-7 0,0 3 0,-12 23 824,-4-8-824,16-10 0,10-17 0,14-9 0,16-20 0,38-34 0,-4-1 0,1 6 0,0-1 0,9-19 0,9 13 0,-22-1 0,-5 20 0,-12 3 0,-10 11 0,-22 12 0,0 8 0,-15 5 0,16-2 0,1-6 0,26-10 0,28-27 0,11 1 0,17-28 0,-10 15 0,-9 7 0,-9-2 0,-11 24 0,-13-1 0,-27 30 0,-19 6 0,-27 27 0,2-7 0,2 5 0,17-17 0,1-1 0,15-16 0,6 0 0,17-16 0,34-27 0,7-7 0,25-29 0,-9 14 0,-1-5 0,-16 17 0,-5 8 0,-22 16 0,-33 27 0,-48 44 0,16-12 0,-2 3-739,-2-3 0,-1 1 739,-4 13 0,2-2 0,-13 8 0,24-25 0,1 0 0,-17 22 0,21-25 0,22-22 0,43-53 0,17-15 0,20-20 0,-3 9 0,-8 9 1478,-10 10-1478,-16 11 0,-30 19 0,-29 16 0,-39 32 0,0-1 0,25-2 0,2 0 0,-16 0 0,-10 21 0,20-24 0,8 0 0,17-11 0,8-12 0,11-15 0,1-5 0,5-21 0,0 3 0,0 0 0,0 1 0,0 7 0,0 6 0,0 2 0,0 1 0,0-2 0,21-22 0,-3-4 0,26-18 0,-21 11 0,9 8 0,-18 11 0,3 7 0,-24 11 0,-26 23 0,-14 8 0,-21 26 0,8-6 0,8-1 0,10-3 0,11-15 0,13-2 0,6-15 0,37-35 0,21-20 0,5-11 0,-15 23 0,0 1 0,2-5 0,7-14 0,-18 31 0,-10 4 0,-31 23 0,-23 27 0,-9-2 0,-23 28 0,18-15 0,-1 0 0,10-8 0,17-12 0,8-5 0,11-11 0,2-15 0,9-5 0,1-12 0,6 13 0,-1 1 0,-9 11 0,-16 2 0,-20 10 0,-15 8 0,0 1 0,8 4 0,11-6 0,12-2 0,1 0 0,11-24 0,21-22 0,10-12 0,20-26 0,-9 28 0,-8-5 0,6 3 0,-19 25 0,11-12 0,-40 28 0,-23 31 0,-39 13 0,9 19 0,23-29 0,1 0 0,-12 17 0,-5-1 0,18-13 0,9-6 0,20-13 0,2-10 0,41-36 0,-4 2 0,35-30 0,-16 19 0,6-2 0,-17 16 0,-8 4 0,-9 19 0,-11 5 0,-20 21 0,-12 17 0,-9 6 0,-6 0 0,19-5 0,-2-18 0,12 4 0,6-14 0,21-9 0,24-18 0,7-5 0,27-22 0,-30 16 0,13-7 0,-17 15 0,-13 6 0,-3 9 0,-22 25 0,-18 12 0,-13 22 0,-16 7 0,1-8 0,9-10 0,9-11 0,10-14 0,11-1 0,15-11 0,42-41 0,22-6 0,-30 4 0,0-1 0,3 8 0,-4 1 0,5-14 0,29-19 0,-38 35 0,16-24 0,-44 62 0,-42 31 0,0-4 0,-5 5-525,-2 0 0,-1 1 525,-8 4 0,0-1 0,9-8 0,2-1-81,-32 30 81,6-6 0,29-33 0,8-4 0,23-23 0,48-38 0,26-28-178,-27 21 1,1-3 177,4-3 0,-1-1 0,-8 7 0,-2 0-46,-3 4 0,0 2 46,28-28 0,-27 27 0,-10 18 0,-14 24 0,-58 49 0,15-13 0,-4 4 67,-21 13 0,-2 2-67,11-7 0,1-2 0,-3-1 0,1-2 0,9-8 0,2-1 173,-32 30-173,15-14 0,21-27 0,20-10 0,7-11 0,41-21 0,25-30 0,14-6 243,-29 14 1,0 0-244,26-11 0,-7-6 0,-8 17 0,-22 10 0,-9 9 0,-23 26 0,-18 9 0,-17 21 784,-10 5-784,8-9 0,3-2 0,14-14 0,6-2 0,17-19 0,17-22 0,20-19 0,13-10 0,-2 2 0,-11 16 0,-9 9 0,-16 15 0,-25 27 0,-54 43 0,19-11 0,-4 2-802,-8 0 1,-2 0 801,1 6 0,2-1 0,15-15 0,1-3-55,-4-1 1,2-1 54,-15 27 0,18-31 0,17-5 0,51-50 0,25-17 0,5-13 0,6-10-291,-1-2 1,1 0 290,0 3 0,-1 0 0,-2-5 0,-3 5 0,-16 22 0,-2 3-41,2-6 1,-2 2 40,13-9 0,-21 19 0,-28 36 0,-43 42 0,1-6 0,-7 5-636,-15 18 1,-3 1 635,8-10 0,-1-1 0,-8 9 0,3-3 0,-10 9 859,25-24 0,2-1-859,-4 2 191,10-9-191,28-23 0,53-58 0,-12 11 0,2-5-578,9-5 0,1-3 578,9-7 0,-3 2 0,-17 15 0,-1 2 629,8 1 0,-2 1-629,7-25 301,-6 23-301,-42 37 0,-32 40 0,-2-1 0,-5 3-345,1-3 0,-2 0 345,-7 8 0,0-2 0,-16 12 1213,7-2-1213,16-16 72,24-22-72,25-21 0,40-36 0,-9 3 0,4-3-381,0-1 0,1 0 381,4-4 0,-2 2 0,18-20 710,-10 15-710,-7 5 0,-41 43 0,-44 52 0,-1-10 0,-7 6-834,-18 20 1,-2 0 833,12-15 0,2-2 0,-4 7 0,4-2 250,-13 9-250,0 7 0,28-30 0,16-17 0,55-60 0,8-6 0,6-7-1205,4-8 1,5-6 1204,3 3 0,6-3 0,-6 5 0,-3 0 0,-1 1 0,-4 4 0,3-3 0,-5 4 350,-2 1 1,-4 3-351,2-5 0,-2 3 0,19-10 429,-53 55-429,-35 38 0,-21 19 0,2-6 0,-5 4-736,-8 12 1,-7 8-1,5-7 736,8-9 0,2-2 0,2-3 0,-2 3 0,4-5 672,3-4 0,2-2-672,-5 7 0,1-3 747,-14 12-747,21-15 0,55-56 0,18-23 0,10-10 0,1 1 0,5-6-294,6-7 0,7-9 0,-2 3 294,-11 11 0,-2 2 0,1-1 0,0 0 0,0-1 0,0 2-284,21-22 0,-5 4 284,-20 21 0,-3 3-116,1 2 1,-2 3 115,20-17 0,-47 53 0,-41 36 0,-30 34 0,12-23 0,0 0 2858,-7 13-2858,9-11 0,1-3 0,2-9 1710,-16 26-1710,33-41 300,31-17-300,42-31 0,16-19 0,-21 15 0,-1-2 0,28-22 0,-6 10 0,-24 12 0,-5 15 415,-47 23-415,-26 35 0,-24 8 0,21-11 0,1 1 0,-17 10 0,3-2 0,21-12 0,6-13 0,44-24 0,28-26 0,6-11 0,5-6-793,-9 10 0,1-1 793,10-18 0,-1 1 0,-18 20 0,-3 3 0,34-26 0,-20 16 0,-16 22 0,-29 9 0,-47 38 0,-41 35-558,35-29 0,-2 2 558,-10 15 0,4-1 0,-13 10 1308,-9 8-1308,30-23 0,3-14 0,43-23 0,38-33 0,2-8 0,6-5-681,0 2 1,3-1 680,9-15 0,-2-1 0,-13 15 0,-2 2 442,0 2 0,-2 2-442,23-22 179,-15 21-179,-48 41 0,-36 27 0,-17 16 0,8-12 0,-1-1 0,-10 18 0,-8 1 1443,20-12-1443,17-17 249,14-9-249,28-17 0,37-28 0,27-24 0,-2-9-331,-33 24 1,-2 1 330,13-11 0,-2 2 0,-14 11 0,-22 21 0,-27 23 0,-38 34 0,-13 14 0,14-16 0,-1 1 223,-18 21-223,-8 3 0,28-24 0,4-10 0,28-15 0,7-6 0,41-28 0,25-28 0,13-14-374,-27 20 1,-1 1 373,19-19 422,-4 10-422,-17 12 0,-19 15 0,-7 7 0,-26 12 0,-38 41 0,11-10 0,-4 2 19,-8 7 0,-1 1-19,1 3 0,1-2 0,-26 22 0,2-8 0,26-6 0,4-20 0,27-7 0,8-16 0,41-23 0,25-29 0,20-6-103,-34 15 1,0-1 102,35-21 0,-17 2 0,-12 17 0,-20 13 0,-67 62 0,-13 8 0,-16 13 0,-7 4-952,20-19 1,0 0 951,-17 20 0,1-1 0,22-19 0,2-3 317,-2 2 0,3-2-317,-16 23 0,18-32 0,20-7 0,18-21 0,39-38 0,1 4 0,5-4 547,-3-3 0,2-2-547,11-4 0,-1 1 0,12-18 218,-2 7-218,-19 12 0,-17 17 0,-36 19 0,-30 43 0,-11 2 0,-4 5-758,13-3 0,-2 3 758,-28 20 0,0 0 0,30-22 0,1-2 0,-9 7 0,1-1 818,-16 20-818,22-23 0,16-15 0,31-26 0,42-38 0,-3 3 0,3-5-565,-1-5 0,2-2 565,12-5 0,-1 0 0,-19 12 0,0 2 0,3 2 0,-1 3 1490,13-13-1490,-13 16 0,-33 17 0,-45 46 0,-30 26-515,28-21 0,-2 1 515,-8 9 0,3-1 0,-12 16 1049,-7 1-1049,22-22 0,17-11 0,39-35 0,35-29 0,17-21 0,-20 16 0,0-1 0,19-17 0,-2 1 1089,-19 24-1089,-17 4 117,-9 20-117,-16 1 0,-16 24 0,-6 3 0,-20 20 0,19-9 0,-9-1 0,23-14 0,-7-2 0,14-5 0,11-5 0,27-15 0,14-14 0,24-17 0,-5-6 0,-10 9 0,-4 2 0,-24 15 0,-7 7 0,-18 8 0,-31 25 0,-15 6 0,-14 18 0,2 0 0,17-9 0,7-9 0,15-10 0,17-10 0,37-40 0,4 3 0,28-34 0,-13 19 0,-10 9 0,-8 3 0,-19 15 0,-53 48 0,-23 15 0,-4 11 0,-4 3-623,15-16 0,0-1 623,-10 13 0,2 0 0,-21 12-136,6 0 136,16-21 0,30-19 0,49-39 0,29-28 0,6-12 0,4-8-989,-13 13 0,0-2 989,18-20 0,-2 0 0,-22 23 0,-3 3 401,0-1 1,-1 3-402,22-23 128,-23 22-128,-16 22 0,-43 33 0,-36 44 0,3-9 0,-4 4 126,2 0 1,-1 3-127,-10 13 0,1 0 0,11-19 0,2-2 0,2 5 0,2-3 313,-21 15-313,26-21 0,26-17 0,33-44 0,39-34 0,-7 2 0,3-3-605,-7 7 0,-1 1 605,10-10 0,-4 3 0,13-12 1742,-7 2-1742,-18 21 0,-21 17 0,-23 33 0,-14 12 0,-29 32 1331,2-7-1331,2-2 0,16-11 0,10-14 0,20-11 0,13-23 0,25-14 0,4-13 0,6-1 0,-17 10 0,-7 7 0,-11 15 0,-10 12 0,-20 20 0,-10 8 0,-11 13 0,8-7 0,9-9 0,6-9 0,6-5 0,11-5 0,22-1 0,6-11 0,7-1 0,-9-6 0,-8 7 0,-5 1 0,-6 26 0,-28 18 0,-18 28 0,-14 3 0,-14 1 0,14-10 0,-4-8 0,21-10 0,6-17 0,33-34 0,10-11 0,22-33 0,12-1 0,-15 8 0,5-2 0,-24 27 0,0-3 0,-26 26 0,-10 13 0,-20 17 0,-3 2 0,7-2 0,9-14 0,8-3 0,11-5 0,17-31 0,4 1 0,31-39 0,-15 9 0,17 3 0,-26 8 0,2 13 0,-13 11 0,-14 4 0,-42 49 0,6-9 0,-6 3-638,-16 19 1,-3 2 637,11-6 0,1-2 0,-2 0 0,2-3 0,-11 19 0,0-7 0,25-12 0,13-17 0,23-19 0,45-42 0,-10-1 0,3-4-544,7 0 0,1-2 544,7-12 0,-2 0 0,17-20 448,-29 39 0,0 1-448,10-25 0,-12 24 0,-55 37 0,-45 46 0,24-17 0,-3 3-685,-16 14 0,2 3 685,13-11 0,2-2 0,0-3 0,2-1 1060,-24 29-1060,23-27 301,15-10-301,25-14 0,38-46 0,18 3 0,-12-9 0,3-3 0,-5 13 0,0 0 0,27-35 0,-7 12 1476,-25 24-1476,-9 3 0,-24 20 0,-34 21 0,-13 11 0,-33 29 0,14-7 0,3-2 0,19-12 0,17-15 0,13-3 0,22-25 0,21-10 0,18-29 0,4 2 0,-10 3 0,-4 10 0,-19 15 0,3 0 0,-26 12 0,-12 13 0,-9 6 0,-7 7 0,13-4 0,1-5 0,26-20 0,29-29 0,-1-3 0,4-5-627,0 1 0,0-2 627,10-12 0,-2 0 0,-14 15 0,-1 2-157,-1 0 1,0 1 156,21-22 0,-24 21 0,-5 20 0,-47 23 0,-20 29 0,-7 12 0,1-5 0,-5 5-513,-10 9 1,-7 8 0,7-4 512,6 1 0,1-1 0,2-7 0,-5 3 0,6-4-479,-1 6 0,2-3 479,-4-1 0,1-2-62,14-7 0,3-4 62,-14 9 0,40-33 0,37-38 0,21-19 0,13-14 0,5-6-19,-13 12 1,1-3 0,1 1 18,-4 5 0,0 0 0,-1 1 0,18-26 0,-4 3-65,-14 19 1,-1 1 64,6-6 0,-3 2 123,15-17-123,-28 30 0,-38 32 0,-36 37 0,-20 24 0,9-11 0,-4 5 0,-1 2-311,-7 8 0,0 3 0,-4 2 311,6-7 0,-4 3 0,2-1 0,7-4 0,-8 13 0,3-2-207,-2-4 1,-3 2 0,6-5 206,9-7 0,4-3-195,-8 8 1,3-4 194,-16 8 0,30-21 0,54-54 0,24-19 0,11-10 314,-3-6 1,5-6-315,8-2 0,8-6 0,-7 5 0,-6 0 0,-2 1 14,-2 6 0,3-2 0,-5 5-14,-4 5 0,-4 2-45,7-9 1,-2 1 44,15-13 0,-20 14 0,-39 37 0,-46 46 0,-2 1 0,-5 6 459,-21 20 0,-2 4-459,9-6 0,1-1 0,-7 4 0,2-1 547,18-12 0,3-2-547,1-3 0,2-3 563,-16 19-563,16-15 0,55-49 0,44-49 0,-2 8 0,5-5 53,-1-4 1,1-2-54,8-4 0,-3 2 0,-20 11 0,-1 3 191,4 1 0,-1 2-191,19-29 0,-20 30 0,-22 22 0,-40 11 0,-25 38 0,-10 16 0,5-11 0,-4 3-41,-8 11 1,-6 6 0,6-2 40,2 4 0,1-2 0,-20 13 0,1-1 0,25-17 0,2-2-70,-11 7 1,2-1 69,-13 17 0,13-14 0,34-27 0,35-53 0,22-11 0,13-9-995,-4-5 1,3-7-1,2 0 995,4 2 0,3 0 0,-2-1 0,-3-1 0,-1 0 0,0 2-48,17-15 1,-2 5 47,-13 9 0,-1 1-133,6-2 1,-2 2 132,-14 10 0,-4 4 0,12-14 0,-49 31 0,-38 50 0,-21 24 0,6-10 0,-6 4 0,-3 4-214,3 5 1,-3 5-1,0 2 1,1-2 213,-13 8 0,0-2 0,1 3 0,15-10 0,-2 3 0,2-2 0,6-5-108,-13 12 1,3-3 107,5-6 0,-2 3 0,6-5 0,3-4 0,3-4 275,-1 6 1,2-2-276,-17 8 0,46-36 0,81-91 0,-22 26 0,7-6 0,1-1 114,4-3 1,1-3 0,3-2-115,-2 0 0,3-4 0,-1 0 0,-6 8 0,12-11 0,-4 3 47,-8 6 1,2-2 0,-4 5-48,2 0 0,-4 6-17,-7 6 1,-2 2 16,26-33 0,-65 50 0,-36 45 0,-18 22 0,-14 10 0,-5 7 20,14-11 1,-2 4 0,-2 2-21,7-5 0,-2 2 0,1 0 0,5-4 0,-14 14 0,1-1 25,3-8 1,-3 2-1,7-2-25,8 1 0,4-3-38,-6-4 1,2-3 37,-7 19 0,21-29 0,53-60 0,25-19 0,10-9 479,-3-6 0,7-4-479,6 0 0,7-3 0,-4 4 0,-4 0 0,-1 1 0,-8 10 0,1-3 0,-2 4 439,3 2 1,-3 3-440,-9-6 0,-1 2 197,1 10 1,-7 5-198,-13 0 0,-33 36 0,-65 57 0,12-2 0,-6 8 161,16-15 0,-2 1 0,3 0-161,-13 12 0,3 0 0,-8 8 0,3-5 0,26-25 0,3-3 497,-2 2 0,1-1-497,-16 15 0,34-28 0,42-58 0,23-13 0,14-10-1062,-6-2 1,5-6 0,2 2 1061,1 2 0,2 0 0,0 1 0,-1-2 0,-1 1 0,-2 1 6,14-14 0,-3 3-6,-4 7 0,-2 2 0,-1-6 0,-3 4 0,-11 19 0,-6 4 42,8-16-42,-52 39 0,-73 72 0,27-21 0,-6 5-999,-8 13 0,-7 8 0,2 0 999,5-4 0,2 1 0,-1-1 0,1-1 0,-1 1 0,2-1 244,0 2 1,2-1-1,4-3-244,-7 6 0,3-4 433,-1 3 1,2-4-434,15-13 0,3-5 0,-17 18 0,43-43 0,66-66 0,-23 14 0,5-4 516,11-6 1,8-4 0,-5 1-517,1-6 0,-1 0 0,-4 9 0,4-3 0,-3 5 574,4 0 1,-3 2-575,-1-5 0,-2 3 949,20-15-949,-24 20 0,-60 45 0,-41 55 0,7-9 0,-5 4 417,6 0 1,-1 1-418,-7 7 0,2-2 0,17-18 0,3-1 0,-2 5 0,0-2 1130,-22 16-1130,32-18 0,26-41 0,56-54 0,-14 16 0,3-3-586,4-8 0,3-2 586,1 2 0,-2 4 0,17-19 1124,3-8-1124,-24 28 0,-15 10 0,-26 28 0,-50 54 0,12-10 0,-4 5-782,-22 21 1,-2 2 781,16-12 0,0-1 0,-7 4 0,2-4 851,-12 13-851,0 0 0,22-23 139,48-42-139,53-57 0,-1 8 0,4-4-734,-8 0 1,2 0 733,11-5 0,-3 3 0,4-9 686,-26 26 0,-1 2-686,5-3 293,-11 5-293,-32 32 0,-53 61 0,16-25 0,-3 2-474,-8 14 0,-1 3 474,1 0 0,3-2 0,-20 15 1471,6 7-1471,13-24 157,22-20-157,11-6 0,26-22 0,36-37 0,3 1 0,-4-2 0,1-2 0,15-17 0,15-3 0,-30 15 1034,-14 10-1034,-13 20 61,-22 3-61,-38 50 0,-29 22-786,13-6 0,-1 4 786,11-13 0,0 1 0,-9 12 0,4-2-346,-4 9 346,18-24 0,1-2 0,1 4 0,9-3 0,21-28 0,50-34 0,-13-10 0,5-7-910,27-17 0,2-3 910,-10-1 0,0 0 0,7 1 0,-2 1 240,-19 12 0,-2 2-240,-1 4 0,-1 1 321,23-27-321,-23 22 0,-15 17 0,-43 41 0,-25 34 0,-24 17 551,27-21 1,1 0-552,-27 29 0,8-9 987,11-14-987,18-18 0,30-35 0,46-42 0,-12 7 0,3-3-375,5-2 0,0 0 375,3-1 0,-2 2 0,18-15 814,-2 1-814,-25 18 0,-12 17 0,-42 32 0,-37 55 0,11-22 0,-3 4-749,-7 8 0,0 3 749,0 6 0,1-2 0,7-17 0,1-1 0,8 3 0,0-3 724,-27 19-724,33-23 0,10-16 0,61-54 0,8-12 0,7-8-1389,8-11 1,5-6 1388,-3 6 0,5-4 0,-6 3 0,-2-1 0,-1 0 0,-7 9 0,3-1 0,-6 3 169,-4 2 1,-2 2-170,4-1 0,-1 1 0,-2 1 0,-20 19 0,-34 33 0,-38 28 0,-19 24 0,-8 10-907,11-13 1,0 0 906,-10 15 0,2-2 0,23-22 0,1-3 1055,0 0 0,3-1-1055,-16 21 1007,23-28-1007,51-41 0,27-30 0,10-14-1198,-2-2 1,4-5 1197,9-2 0,8-6 0,-7 4 0,-6-2 0,-3 2 0,-5 12 0,2-1 0,-4 4 545,-2-2 0,-3 2-545,0 1 0,-1 2 406,22-24-406,-67 68 0,-38 38 0,-20 19 0,-6 8-702,16-14 1,0 1 701,-20 15 0,4-1 0,29-23 0,3-4 0,-5-1 0,2-2 2409,-8 14-2409,23-26 882,48-39-882,46-50 0,-10 12 0,3-4-867,-5-4 1,1 0 866,6 0 0,-2 3 0,-24 11 0,-2 4 765,3 5 1,-2 3-766,7-20 0,-7 24 0,-42 38 0,-11 10 0,-27 40 1890,-4-12-1890,0 10 14,16-28-14,7-4 0,26-29 0,36-32 0,-3-2 0,-4 3 0,3-1 0,16-11 0,-9 5 0,-9 8 0,-18 16 0,-20 26 0,-35 31 0,0 10 0,2-13 0,0-1 0,-9 10 0,2 4 0,10-15 0,14-9 0,7-9 0,28-30 0,26-16 0,6-17 0,21-15 0,-16 16 0,-7-4 0,-5 20 0,-22 6 0,-12 27 0,-43 41 0,-6 4 0,6-3 0,-3 1 0,-23 17 0,5 8 0,14-26 0,9-5 0,21-22 0,23-22 0,34-34 0,14-15 0,-16 11 0,1-1 0,31-24 0,-7 2 0,-8 19 0,-25 13 0,-9 19 0,-14 8 0,-37 54 0,-21 15 0,-1 3 0,-2 3-697,9-23 1,1 1 696,-8 18 0,1-1 0,-18 12-246,7-1 246,13-16 0,23-31 0,25-30 0,41-46 0,8-12 0,-10 10 0,1-1 458,-9 12 1,-1 2-459,5-2 0,-2 1 0,12-21 258,-8 23-258,-21 11 0,-28 40 0,-21 24 0,-18 16 0,16-16 0,0 0 0,-13 8 0,-8 13 0,24-26 464,3-7-464,20-11 0,10-19 0,19-22 0,18-11 0,-2-14 0,2 15 0,-16 9 0,-8 9 0,-14 20 0,-10 9 0,-10 6 0,6 3 0,6-19 0,25-26 0,5-6 0,19-22 0,-10 18 0,-2 2 0,-14 14 0,-2 6 0,-49 41 0,0 7 0,-34 33 0,16-16 0,14-4 0,4-15 0,14-9 0,7-9 0,8-14 0,23-18 0,6-20 0,18-9 0,-13 2 0,1 11 0,-18 13 0,-21 22 0,-32 35 0,-17 14 0,16-15 0,-1 2 0,-22 23 0,2-7 0,12-12 0,22-16 0,5-9 0,26-17 0,15-25 0,23-15 0,14-15 0,-2 2 0,-11 16 0,-10 4 0,-14 14 0,-1 6 0,-26 12 0,-26 30 0,-8 1 0,4 0 0,0 2 0,-9 12 0,-21 10 0,33-21 0,-5-6 0,28-11 0,2-6 0,33-31 0,10-3 0,26-45 0,4 10 0,-6-13 0,-13 27 0,-9 3 0,-16 23 0,-45 22 0,-9 24 0,-8 9 0,-13 4 0,-5 5-812,7 0 0,-3 5 0,4-3 812,-6 2 0,2-1 0,-10 14 0,2-3-400,22-23 1,2-3 399,-3 6 0,3-2 0,-12 7 0,19-17 0,44-43 0,42-37 0,-16 14 0,3-3 632,11-12 0,1-1-632,-11 14 0,-2 2 0,1-4 0,-2 3 857,9-13-857,-3 3 0,-32 27 0,-34 25 0,-48 44 0,30-18 0,-1 2-473,-11 13 0,1 1 473,10-11 0,2 0 0,2 1 0,2-3 1059,-17 13-1059,13-16 0,23-13 0,11-9 0,42-41 0,1 0 0,4-4-620,5-3 0,1-2 620,10-12 0,-1 1 0,-11 14 0,-2 1 374,-7 1 1,-1 0-375,30-27 0,-35 28 0,-28 21 0,-52 63 0,5-13 0,-3 3-555,3 7 0,-1 3 555,-11 3 0,0-1 259,9-6 0,4-1-259,-28 26 182,11-11-182,84-79 0,32-34 0,1-6 0,3-5-828,-10 15 0,0-2 828,15-13 0,-2 0 0,-20 17 0,-1 3 314,5 1 1,-3 3-315,16-29 665,-23 30-665,-37 22 0,-44 48 0,5 5 0,-7 6-961,-20 19 1,-2 5 960,10-4 0,0 0 0,-15 6 0,2-1 0,25-17 0,2-2 620,-6 1 1,4-2-621,-10 20 422,18-27-422,35-28 0,62-82 0,-19 30 0,4-5-588,4-5 1,5-5 0,-3 3 587,1 0 0,-1 2 0,15-15 0,-3 3 572,-25 26 0,-1 1-572,10-6 0,-3 2 349,0-13-349,-12 20 0,-45 24 0,-36 45 0,-18 5 0,22 3 0,0 2 0,-26 16 0,0 5 0,23-28 1924,13-3-1924,15-15 867,27-29-867,43-40 0,3-11-486,0 14 0,3-1 486,13-17 0,-28 28 0,-1 1 0,12-10 0,-12-2 0,-27 32 0,-40 38 0,-7 10 0,-8 8 0,-19 19 0,-2 3-884,11-4 1,0-1 883,-13 7 0,3-2 0,23-13 0,2-2 267,-4-1 0,1-3-267,-21 23 0,27-25 0,28-47 0,56-39 0,-10 1 0,2-6-557,7-1 0,1-1 557,4-4 0,-2 1 0,-14 12 0,-2 3 1709,33-27-1709,-21 8 361,-18 25-361,-18 14 0,-52 48 0,10 5 0,-4 6-823,-24 18 0,-1 3 823,13-3 0,0 1 0,-13 4 0,4-2 0,21-16 0,2-2 535,-8-1 0,1-2-535,-6 20 0,13-30 0,22-5 0,19-40 0,47-34 0,-12 8 0,3-4 233,3-3 0,1-2-233,7 0 0,-1 0 0,-14 7 0,-2 2-35,30-26 35,-5 5 0,-29 29 0,-7 12 0,-30 11 0,-6 22 1278,-25-3-1278,8 15 116,1-10-116,14 3 0,6-14 0,16-16 0,11-14 0,5-4 0,0-1 0,-10 15 0,-6 6 0,0 3 0,-10 7 0,-8 3 0,-5 5 0,-5 0 0,11-5 0,7-13 0,5 0 0,5-5 0,0 11 0,-14 2 0,-5 9 0,-14 7 0,3 6 0,-4 1 0,15-3 0,-2-5 0,14-9 0,16-17 0,16-21 0,10-17 0,5-1 0,-14 5 0,-4 15 0,-14 9 0,-3 8 0,-14 11 0,-16 7 0,-14 19 0,-13 10 0,-1 12 0,6-1 0,4-7 0,13-9 0,2-9 0,11-5 0,10-14 0,38-34 0,24-22 0,-31 22 0,1-2-246,10 0 0,-3 2 246,14-25 0,-1 8 0,-16 12 0,-21 17 0,-17 27 0,-50 47 0,13-7 0,-5 6-840,-24 21 0,-2 3 840,20-15 0,2 1 0,-14 14 0,3-2 0,22-21 0,3-2 72,-5 3 1,0-2-73,-14 31 0,14-35 0,20-11 0,4-17 0,16-10 1693,23-21-1693,3-10 334,28-27-334,-14 7 0,4 1 0,-15 12 0,-9 12 0,-9 4 0,-19 14 0,-13 17 0,-17 14 0,-3 12 0,4-8 0,12-2 0,3-13 0,11-2 0,10-10 0,45-32 0,31-24-829,-19 5 0,2-5 829,-7 3 0,1-1 0,9-4 0,-2-1 0,-16 8 0,-3 1-239,4 4 1,-2 1 238,27-27 0,-30 22 0,-9 16 0,-64 57 0,-10 10 0,-7 7-1242,-9 12 0,-4 7 1242,6-5 0,-4 4 0,5-4 0,-5 2 0,3 0-34,-7 18 0,1-2 34,14-31 0,3-1-20,6 6 0,2-2 20,-29 17 0,39-18 0,42-51 0,28-30 0,13-16-279,1 3 1,5-6 0,0-1 278,-2-3 0,-1-3 0,3-1 0,-5 6 0,4-2 0,-3 0 0,-6 5 0,10-13 0,-3 1-169,-6 7 1,3-3-1,-5 5 169,1-1 0,-3 3-52,1-2 1,-2 3 51,-10 13 0,-5 5 0,1 2 0,-28 40 0,-37 27 0,-19 10 0,10-3 0,-5 4 330,-11 6 1,-7 6-1,4-3-330,2 2 0,1-1 0,7-7 0,-2 1 0,2-1 0,-6 6 0,3-1 590,2 1 1,1-3-591,6-12 0,5-5 595,-3 9-595,19-21 0,26-19 0,72-68 0,-20 16 0,6-7-309,-8 5 0,2-3 0,2-3 309,9-10 0,1-2 0,-4 3 0,8-1 0,-2 0-490,-16 9 0,1-2 0,-3 4 490,3-1 0,-2 3-307,2-2 1,-3 2 306,-12 11 0,-5 4 0,9-9 0,-30 28 0,-62 58 0,9-5 0,-6 7 161,-1 2 1,-6 4 0,-1 2-162,-3 3 0,0 0 0,1-1 0,-17 17 0,1-1 181,20-18 1,1 1 0,2-4-182,-1 1 0,2-4 141,-2 6 0,4-2-141,-15 14 0,22-21 0,23-17 2574,29-24-2574,40-49 0,-10 7 0,3-3 246,2-3 1,1-2-247,4-10 0,-2 2 0,-10 15 0,-2 3 122,-3 0 1,-2 1-123,28-25 0,-23 27 0,-15 9 0,-49 50 0,-16 19 0,-10 11-1294,-16 12 0,-6 6 1294,17-15 0,-2 3 0,0 0 0,0-1 0,1-1 0,2-2 0,-8 6 0,2-2 30,-7 10 0,4-3-30,19-20 0,2-3 89,1-3 0,2-2-89,-8 14 0,23-25 0,48-46 0,16-24 0,9-11-271,8-8 1,5-6 270,-1 2 0,5-5 0,-5 1 0,-18 17 0,-3 1 0,2 0 0,12-5 0,2-1 0,-5 2-150,4-14 0,-3 3 150,-1 9 0,-1 2-140,-9 5 1,-5 3 139,2-13 0,-39 29 0,-37 48 0,-17 20 0,-24 11 0,-10 11-295,24-10 0,-4 6 0,-1 2 0,2-3 295,-11 6 0,0-3 0,-1 3 0,5 0 0,-3 3 0,2 0 0,8-7-355,-9 7 0,4-3 355,0 0 0,-3 4 0,7-6 0,13-8 0,3-3-82,-12 8 1,3-4 81,-7 8 0,16-21 0,62-55 0,31-25 0,18-13 269,-5 4 0,5-6 0,2 0-269,7-4 0,2 0 0,3-5 0,-9 4 0,3-5 0,-2 1 0,-6 8 0,13-10 0,-3 1 0,-2-2 0,3-7 0,-6 9 338,-9 11 0,-3 4-338,14-14 0,-3 3 178,-26 23 1,-4 4-179,19-12 0,-74 42 0,-20 38 0,-11 19 0,1-9 0,-7 3 0,-1 2-183,-5 6 1,-2 3 0,-1 3 182,6-2 0,-2 4 0,1-1 0,5-6 0,-16 9 0,3 0-169,7-1 1,-2 5 0,5-6 168,6-6 0,3-3-288,-7 7 0,2-2 288,15-15 0,3-3 0,-17 16 0,49-48 0,32-32 0,21-21 0,15-14 0,6-8 150,-15 16 1,2-2-1,2-2-150,11-11 0,2-2 0,-5 4 0,-1 3 0,-3 1 127,-8 7 0,2-2 0,-6 3-127,-1 2 0,-4 2 211,3-2 0,-3 3-211,12-16 0,-20 24 0,-67 40 0,-11 20 0,-6 11 0,-13 6 0,-5 7 263,3 5 1,-5 6 0,5-2-264,-4 4 0,1 1 0,10-8 0,-2 2 0,4-4 272,-3 0 1,4-2-273,-5 7 0,2-2 156,17-14 0,2-4-156,-17 17 0,32-24 0,43-63 0,19-8 0,12-8-210,-2 1 1,6-3 0,0-2 209,1-2 0,1-1 0,0 1 0,-2 1 0,0 1 0,-1 2-248,-4 7 1,-1 2-1,-3 0 248,11-22 0,-2 1-402,4 7 1,-3 4 401,-14 10 0,-6 4 0,2-9 0,-54 48 0,-25 26 0,-13 19 0,0 3 0,-6 8 0,-1 1-232,-3 0 1,-1 0 0,-2 5 231,4 1 0,-1 4 0,0 1 0,2-4 0,-7 5 0,2-3 0,2 0 0,3-2 0,2-1 0,1 0 69,3-2 0,2 0 0,4-5-69,1-4 0,4-2 278,1 4 0,2-1-278,-22 16 0,47-43 0,79-85 0,-5 5 0,8-7 499,-17 15 1,3-2 0,0 0-500,0-1 0,1 0 0,-2 2 0,13-12 0,-3 1 176,-2 3 1,-1 2-177,-6 5 0,-2 2 50,-9 5 0,-5 5-50,7-5 0,-15 11 0,-30 22 2505,-15 19-2505,-20 14 0,15-5 0,3 3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2-01T12:34:26.518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24575,'0'0'0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2-01T12:34:16.079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927 822 24575,'-25'0'0,"8"0"0,-9 0 0,14 0 0,-5 0 0,2 0 0,-2 0 0,-5 0 0,0 0 0,-1 0 0,-1 0 0,6 0 0,-5 0 0,11 0 0,-5 0 0,1 0 0,3 0 0,-3 0 0,5 0 0,0 0 0,0 0 0,1 0 0,0 0 0,-1 0 0,0 0 0,1 0 0,-1 0 0,0 0 0,1 5 0,-1 1 0,-1 17 0,0-3 0,-1 17 0,0-5 0,0 7 0,0 0 0,6-6 0,-5-3 0,11-6 0,-4 0 0,5-6 0,0-2 0,0-5 0,9-5 0,3-1 0,17-5 0,-4 0 0,6-6 0,-7 0 0,-1-6 0,-4-5 0,-2-2 0,-5-12 0,1-1 0,-6-15 0,-1 6 0,-6-14 0,0 6 0,0 0 0,0 2 0,0 8 0,0-1 0,0 8 0,-5 7 0,3 8 0,-7 7 0,8-1 0,-9 0 0,4 0 0,-5 5 0,0-4 0,-6 9 0,5-9 0,-5 9 0,2-4 0,-2 5 0,0 0 0,1 0 0,0 11 0,2 9 0,-8 5 0,8 6 0,-3-8 0,4 1 0,1 0 0,6-6 0,-4-2 0,8-5 0,-2-9 0,9-9 0,9-26 0,15-18 0,9-17 0,8-9 0,-8 9 0,-2 3 0,-15 16 0,-1 9 0,-8 15 0,-15 27 0,-7 21 0,-23 25 0,-5 11 0,-2 9 0,-3-13 0,12 9 0,3-21 0,3-3 0,11-9 0,-3-8 0,10-5 0,2-1 0,5-7 0,0 1 0,5-5 0,6-2 0,1-4 0,10 0 0,-9 0 0,3 0 0,-5 0 0,0 0 0,-5 4 0,-2 8 0,-31 22 0,8 1 0,-38 17 0,18-2 0,-13-4 0,9-2 0,9-12 0,9-7 0,8-7 0,11-11 0,1-20 0,17-22 0,4-14 0,11 0 0,-1 9 0,-6 9 0,-3 7 0,-6 11 0,-4-2 0,-11 13 0,-3-2 0,-8 8 0,13-11 0,16-2 0,13-22 0,6 4 0,-1 0 0,-14 4 0,-1 15 0,-6-7 0,0 14 0,-10-4 0,-7 14 0,-5-2 0,-5 9 0,19-10 0,31-31 0,2 6 0,42-42 0,-24 21 0,10-22 0,-14 23 0,-15-2 0,-5 22 0,-12 7 0,-6 15 0,-26 19 0,-3 9 0,-16 9 0,7-7 0,7-3 0,2-12 0,10-1 0,3-7 0,8-13 0,25-22 0,-1-3 0,31-23 0,-16 16 0,0-1 0,-11 9 0,-19 19 0,-23 31 0,-32 18 0,9-5 0,-3 2 0,-38 21 0,37-22 0,1-2 0,-26 13 0,9 3 0,10-15 0,17-10 0,9-9 0,31-16 0,5-17 0,33-14 0,1-15 0,-9 9 0,4 1 0,-29 17 0,5 5 0,-23 17 0,-17 18 0,-20 19 0,-9 4 0,-5-2 0,21-4 0,5-18 0,12 2 0,32-32 0,9-18 0,31-16 0,2-17 0,-9 14 0,-2-5 0,-17 16 0,-8 9 0,-9 14 0,-17 33 0,-17 13 0,-22 35 0,-10-5 0,-6 6 0,19-25 0,7-4 0,13-24 0,9 0 0,12-11 0,18-29 0,18-4 0,14-33 0,-2 14 0,-11 4 0,-10 9 0,-14 20 0,-1 2 0,-27 37 0,-20 28 0,-14 10 0,12-23 0,0 0 0,-16 20 0,4-10 0,10-8 0,15-19 0,7-7 0,7-16 0,44-37 0,-2-5 0,3 4 0,3-2 0,23-32 0,-3 13 0,-11-2 0,-17 26 0,-4 2 0,-13 19 0,-21 17 0,-15 19 0,-29 24 0,2-3 0,-6 7 0,16-16 0,9-9 0,9-10 0,16-19 0,34-24 0,0-9 0,29-25 0,-19 16 0,-1 1 0,-14 17 0,-5 10 0,-12 11 0,-25 16 0,2 11 0,-39 27 0,12 3 0,-5-6 0,11-5 0,14-16 0,7-6 0,22-27 0,33-30 0,10-19 0,-17 21 0,1 0 0,24-24 0,-7 7 0,-12 11 0,-10 16 0,-14 11 0,-27 36 0,-31 29 0,-12 23 0,11-25 0,-2 1-261,13-7 0,1-1 261,-6-2 0,2-1 0,-13 24 0,12-19 0,15-17 0,17-27 0,49-48 0,-12 13 0,3-3-401,6-5 0,2 0 401,-3 2 0,-2 1 0,21-19 500,-9 7-500,-11 12 0,-15 15 0,-20 20 0,-43 42 0,2 7 0,-2-7 0,0 3 0,-12 23 824,-4-8-824,16-10 0,10-17 0,14-9 0,16-20 0,38-34 0,-4-1 0,1 6 0,0-1 0,9-19 0,9 13 0,-22-1 0,-5 20 0,-12 3 0,-10 11 0,-22 12 0,0 8 0,-15 5 0,16-2 0,1-6 0,26-10 0,28-27 0,11 1 0,17-28 0,-10 15 0,-9 7 0,-9-2 0,-11 24 0,-13-1 0,-27 30 0,-19 6 0,-27 27 0,2-7 0,2 5 0,17-17 0,1-1 0,15-16 0,6 0 0,17-16 0,34-27 0,7-7 0,25-29 0,-9 14 0,-1-5 0,-16 17 0,-5 8 0,-22 16 0,-33 27 0,-48 44 0,16-12 0,-2 3-739,-2-3 0,-1 1 739,-4 13 0,2-2 0,-13 8 0,24-25 0,1 0 0,-17 22 0,21-25 0,22-22 0,43-53 0,17-15 0,20-20 0,-3 9 0,-8 9 1478,-10 10-1478,-16 11 0,-30 19 0,-29 16 0,-39 32 0,0-1 0,25-2 0,2 0 0,-16 0 0,-10 21 0,20-24 0,8 0 0,17-11 0,8-12 0,11-15 0,1-5 0,5-21 0,0 3 0,0 0 0,0 1 0,0 7 0,0 6 0,0 2 0,0 1 0,0-2 0,21-22 0,-3-4 0,26-18 0,-21 11 0,9 8 0,-18 11 0,3 7 0,-24 11 0,-26 23 0,-14 8 0,-21 26 0,8-6 0,8-1 0,10-3 0,11-15 0,13-2 0,6-15 0,37-35 0,21-20 0,5-11 0,-15 23 0,0 1 0,2-5 0,7-14 0,-18 31 0,-10 4 0,-31 23 0,-23 27 0,-9-2 0,-23 28 0,18-15 0,-1 0 0,10-8 0,17-12 0,8-5 0,11-11 0,2-15 0,9-5 0,1-12 0,6 13 0,-1 1 0,-9 11 0,-16 2 0,-20 10 0,-15 8 0,0 1 0,8 4 0,11-6 0,12-2 0,1 0 0,11-24 0,21-22 0,10-12 0,20-26 0,-9 28 0,-8-5 0,6 3 0,-19 25 0,11-12 0,-40 28 0,-23 31 0,-39 13 0,9 19 0,23-29 0,1 0 0,-12 17 0,-5-1 0,18-13 0,9-6 0,20-13 0,2-10 0,41-36 0,-4 2 0,35-30 0,-16 19 0,6-2 0,-17 16 0,-8 4 0,-9 19 0,-11 5 0,-20 21 0,-12 17 0,-9 6 0,-6 0 0,19-5 0,-2-18 0,12 4 0,6-14 0,21-9 0,24-18 0,7-5 0,27-22 0,-30 16 0,13-7 0,-17 15 0,-13 6 0,-3 9 0,-22 25 0,-18 12 0,-13 22 0,-16 7 0,1-8 0,9-10 0,9-11 0,10-14 0,11-1 0,15-11 0,42-41 0,22-6 0,-30 4 0,0-1 0,3 8 0,-4 1 0,5-14 0,29-19 0,-38 35 0,16-24 0,-44 62 0,-42 31 0,0-4 0,-5 5-525,-2 0 0,-1 1 525,-8 4 0,0-1 0,9-8 0,2-1-81,-32 30 81,6-6 0,29-33 0,8-4 0,23-23 0,48-38 0,26-28-178,-27 21 1,1-3 177,4-3 0,-1-1 0,-8 7 0,-2 0-46,-3 4 0,0 2 46,28-28 0,-27 27 0,-10 18 0,-14 24 0,-58 49 0,15-13 0,-4 4 67,-21 13 0,-2 2-67,11-7 0,1-2 0,-3-1 0,1-2 0,9-8 0,2-1 173,-32 30-173,15-14 0,21-27 0,20-10 0,7-11 0,41-21 0,25-30 0,14-6 243,-29 14 1,0 0-244,26-11 0,-7-6 0,-8 17 0,-22 10 0,-9 9 0,-23 26 0,-18 9 0,-17 21 784,-10 5-784,8-9 0,3-2 0,14-14 0,6-2 0,17-19 0,17-22 0,20-19 0,13-10 0,-2 2 0,-11 16 0,-9 9 0,-16 15 0,-25 27 0,-54 43 0,19-11 0,-4 2-802,-8 0 1,-2 0 801,1 6 0,2-1 0,15-15 0,1-3-55,-4-1 1,2-1 54,-15 27 0,18-31 0,17-5 0,51-50 0,25-17 0,5-13 0,6-10-291,-1-2 1,1 0 290,0 3 0,-1 0 0,-2-5 0,-3 5 0,-16 22 0,-2 3-41,2-6 1,-2 2 40,13-9 0,-21 19 0,-28 36 0,-43 42 0,1-6 0,-7 5-636,-15 18 1,-3 1 635,8-10 0,-1-1 0,-8 9 0,3-3 0,-10 9 859,25-24 0,2-1-859,-4 2 191,10-9-191,28-23 0,53-58 0,-12 11 0,2-5-578,9-5 0,1-3 578,9-7 0,-3 2 0,-17 15 0,-1 2 629,8 1 0,-2 1-629,7-25 301,-6 23-301,-42 37 0,-32 40 0,-2-1 0,-5 3-345,1-3 0,-2 0 345,-7 8 0,0-2 0,-16 12 1213,7-2-1213,16-16 72,24-22-72,25-21 0,40-36 0,-9 3 0,4-3-381,0-1 0,1 0 381,4-4 0,-2 2 0,18-20 710,-10 15-710,-7 5 0,-41 43 0,-44 52 0,-1-10 0,-7 6-834,-18 20 1,-2 0 833,12-15 0,2-2 0,-4 7 0,4-2 250,-13 9-250,0 7 0,28-30 0,16-17 0,55-60 0,8-6 0,6-7-1205,4-8 1,5-6 1204,3 3 0,6-3 0,-6 5 0,-3 0 0,-1 1 0,-4 4 0,3-3 0,-5 4 350,-2 1 1,-4 3-351,2-5 0,-2 3 0,19-10 429,-53 55-429,-35 38 0,-21 19 0,2-6 0,-5 4-736,-8 12 1,-7 8-1,5-7 736,8-9 0,2-2 0,2-3 0,-2 3 0,4-5 672,3-4 0,2-2-672,-5 7 0,1-3 747,-14 12-747,21-15 0,55-56 0,18-23 0,10-10 0,1 1 0,5-6-294,6-7 0,7-9 0,-2 3 294,-11 11 0,-2 2 0,1-1 0,0 0 0,0-1 0,0 2-284,21-22 0,-5 4 284,-20 21 0,-3 3-116,1 2 1,-2 3 115,20-17 0,-47 53 0,-41 36 0,-30 34 0,12-23 0,0 0 2858,-7 13-2858,9-11 0,1-3 0,2-9 1710,-16 26-1710,33-41 300,31-17-300,42-31 0,16-19 0,-21 15 0,-1-2 0,28-22 0,-6 10 0,-24 12 0,-5 15 415,-47 23-415,-26 35 0,-24 8 0,21-11 0,1 1 0,-17 10 0,3-2 0,21-12 0,6-13 0,44-24 0,28-26 0,6-11 0,5-6-793,-9 10 0,1-1 793,10-18 0,-1 1 0,-18 20 0,-3 3 0,34-26 0,-20 16 0,-16 22 0,-29 9 0,-47 38 0,-41 35-558,35-29 0,-2 2 558,-10 15 0,4-1 0,-13 10 1308,-9 8-1308,30-23 0,3-14 0,43-23 0,38-33 0,2-8 0,6-5-681,0 2 1,3-1 680,9-15 0,-2-1 0,-13 15 0,-2 2 442,0 2 0,-2 2-442,23-22 179,-15 21-179,-48 41 0,-36 27 0,-17 16 0,8-12 0,-1-1 0,-10 18 0,-8 1 1443,20-12-1443,17-17 249,14-9-249,28-17 0,37-28 0,27-24 0,-2-9-331,-33 24 1,-2 1 330,13-11 0,-2 2 0,-14 11 0,-22 21 0,-27 23 0,-38 34 0,-13 14 0,14-16 0,-1 1 223,-18 21-223,-8 3 0,28-24 0,4-10 0,28-15 0,7-6 0,41-28 0,25-28 0,13-14-374,-27 20 1,-1 1 373,19-19 422,-4 10-422,-17 12 0,-19 15 0,-7 7 0,-26 12 0,-38 41 0,11-10 0,-4 2 19,-8 7 0,-1 1-19,1 3 0,1-2 0,-26 22 0,2-8 0,26-6 0,4-20 0,27-7 0,8-16 0,41-23 0,25-29 0,20-6-103,-34 15 1,0-1 102,35-21 0,-17 2 0,-12 17 0,-20 13 0,-67 62 0,-13 8 0,-16 13 0,-7 4-952,20-19 1,0 0 951,-17 20 0,1-1 0,22-19 0,2-3 317,-2 2 0,3-2-317,-16 23 0,18-32 0,20-7 0,18-21 0,39-38 0,1 4 0,5-4 547,-3-3 0,2-2-547,11-4 0,-1 1 0,12-18 218,-2 7-218,-19 12 0,-17 17 0,-36 19 0,-30 43 0,-11 2 0,-4 5-758,13-3 0,-2 3 758,-28 20 0,0 0 0,30-22 0,1-2 0,-9 7 0,1-1 818,-16 20-818,22-23 0,16-15 0,31-26 0,42-38 0,-3 3 0,3-5-565,-1-5 0,2-2 565,12-5 0,-1 0 0,-19 12 0,0 2 0,3 2 0,-1 3 1490,13-13-1490,-13 16 0,-33 17 0,-45 46 0,-30 26-515,28-21 0,-2 1 515,-8 9 0,3-1 0,-12 16 1049,-7 1-1049,22-22 0,17-11 0,39-35 0,35-29 0,17-21 0,-20 16 0,0-1 0,19-17 0,-2 1 1089,-19 24-1089,-17 4 117,-9 20-117,-16 1 0,-16 24 0,-6 3 0,-20 20 0,19-9 0,-9-1 0,23-14 0,-7-2 0,14-5 0,11-5 0,27-15 0,14-14 0,24-17 0,-5-6 0,-10 9 0,-4 2 0,-24 15 0,-7 7 0,-18 8 0,-31 25 0,-15 6 0,-14 18 0,2 0 0,17-9 0,7-9 0,15-10 0,17-10 0,37-40 0,4 3 0,28-34 0,-13 19 0,-10 9 0,-8 3 0,-19 15 0,-53 48 0,-23 15 0,-4 11 0,-4 3-623,15-16 0,0-1 623,-10 13 0,2 0 0,-21 12-136,6 0 136,16-21 0,30-19 0,49-39 0,29-28 0,6-12 0,4-8-989,-13 13 0,0-2 989,18-20 0,-2 0 0,-22 23 0,-3 3 401,0-1 1,-1 3-402,22-23 128,-23 22-128,-16 22 0,-43 33 0,-36 44 0,3-9 0,-4 4 126,2 0 1,-1 3-127,-10 13 0,1 0 0,11-19 0,2-2 0,2 5 0,2-3 313,-21 15-313,26-21 0,26-17 0,33-44 0,39-34 0,-7 2 0,3-3-605,-7 7 0,-1 1 605,10-10 0,-4 3 0,13-12 1742,-7 2-1742,-18 21 0,-21 17 0,-23 33 0,-14 12 0,-29 32 1331,2-7-1331,2-2 0,16-11 0,10-14 0,20-11 0,13-23 0,25-14 0,4-13 0,6-1 0,-17 10 0,-7 7 0,-11 15 0,-10 12 0,-20 20 0,-10 8 0,-11 13 0,8-7 0,9-9 0,6-9 0,6-5 0,11-5 0,22-1 0,6-11 0,7-1 0,-9-6 0,-8 7 0,-5 1 0,-6 26 0,-28 18 0,-18 28 0,-14 3 0,-14 1 0,14-10 0,-4-8 0,21-10 0,6-17 0,33-34 0,10-11 0,22-33 0,12-1 0,-15 8 0,5-2 0,-24 27 0,0-3 0,-26 26 0,-10 13 0,-20 17 0,-3 2 0,7-2 0,9-14 0,8-3 0,11-5 0,17-31 0,4 1 0,31-39 0,-15 9 0,17 3 0,-26 8 0,2 13 0,-13 11 0,-14 4 0,-42 49 0,6-9 0,-6 3-638,-16 19 1,-3 2 637,11-6 0,1-2 0,-2 0 0,2-3 0,-11 19 0,0-7 0,25-12 0,13-17 0,23-19 0,45-42 0,-10-1 0,3-4-544,7 0 0,1-2 544,7-12 0,-2 0 0,17-20 448,-29 39 0,0 1-448,10-25 0,-12 24 0,-55 37 0,-45 46 0,24-17 0,-3 3-685,-16 14 0,2 3 685,13-11 0,2-2 0,0-3 0,2-1 1060,-24 29-1060,23-27 301,15-10-301,25-14 0,38-46 0,18 3 0,-12-9 0,3-3 0,-5 13 0,0 0 0,27-35 0,-7 12 1476,-25 24-1476,-9 3 0,-24 20 0,-34 21 0,-13 11 0,-33 29 0,14-7 0,3-2 0,19-12 0,17-15 0,13-3 0,22-25 0,21-10 0,18-29 0,4 2 0,-10 3 0,-4 10 0,-19 15 0,3 0 0,-26 12 0,-12 13 0,-9 6 0,-7 7 0,13-4 0,1-5 0,26-20 0,29-29 0,-1-3 0,4-5-627,0 1 0,0-2 627,10-12 0,-2 0 0,-14 15 0,-1 2-157,-1 0 1,0 1 156,21-22 0,-24 21 0,-5 20 0,-47 23 0,-20 29 0,-7 12 0,1-5 0,-5 5-513,-10 9 1,-7 8 0,7-4 512,6 1 0,1-1 0,2-7 0,-5 3 0,6-4-479,-1 6 0,2-3 479,-4-1 0,1-2-62,14-7 0,3-4 62,-14 9 0,40-33 0,37-38 0,21-19 0,13-14 0,5-6-19,-13 12 1,1-3 0,1 1 18,-4 5 0,0 0 0,-1 1 0,18-26 0,-4 3-65,-14 19 1,-1 1 64,6-6 0,-3 2 123,15-17-123,-28 30 0,-38 32 0,-36 37 0,-20 24 0,9-11 0,-4 5 0,-1 2-311,-7 8 0,0 3 0,-4 2 311,6-7 0,-4 3 0,2-1 0,7-4 0,-8 13 0,3-2-207,-2-4 1,-3 2 0,6-5 206,9-7 0,4-3-195,-8 8 1,3-4 194,-16 8 0,30-21 0,54-54 0,24-19 0,11-10 314,-3-6 1,5-6-315,8-2 0,8-6 0,-7 5 0,-6 0 0,-2 1 14,-2 6 0,3-2 0,-5 5-14,-4 5 0,-4 2-45,7-9 1,-2 1 44,15-13 0,-20 14 0,-39 37 0,-46 46 0,-2 1 0,-5 6 459,-21 20 0,-2 4-459,9-6 0,1-1 0,-7 4 0,2-1 547,18-12 0,3-2-547,1-3 0,2-3 563,-16 19-563,16-15 0,55-49 0,44-49 0,-2 8 0,5-5 53,-1-4 1,1-2-54,8-4 0,-3 2 0,-20 11 0,-1 3 191,4 1 0,-1 2-191,19-29 0,-20 30 0,-22 22 0,-40 11 0,-25 38 0,-10 16 0,5-11 0,-4 3-41,-8 11 1,-6 6 0,6-2 40,2 4 0,1-2 0,-20 13 0,1-1 0,25-17 0,2-2-70,-11 7 1,2-1 69,-13 17 0,13-14 0,34-27 0,35-53 0,22-11 0,13-9-995,-4-5 1,3-7-1,2 0 995,4 2 0,3 0 0,-2-1 0,-3-1 0,-1 0 0,0 2-48,17-15 1,-2 5 47,-13 9 0,-1 1-133,6-2 1,-2 2 132,-14 10 0,-4 4 0,12-14 0,-49 31 0,-38 50 0,-21 24 0,6-10 0,-6 4 0,-3 4-214,3 5 1,-3 5-1,0 2 1,1-2 213,-13 8 0,0-2 0,1 3 0,15-10 0,-2 3 0,2-2 0,6-5-108,-13 12 1,3-3 107,5-6 0,-2 3 0,6-5 0,3-4 0,3-4 275,-1 6 1,2-2-276,-17 8 0,46-36 0,81-91 0,-22 26 0,7-6 0,1-1 114,4-3 1,1-3 0,3-2-115,-2 0 0,3-4 0,-1 0 0,-6 8 0,12-11 0,-4 3 47,-8 6 1,2-2 0,-4 5-48,2 0 0,-4 6-17,-7 6 1,-2 2 16,26-33 0,-65 50 0,-36 45 0,-18 22 0,-14 10 0,-5 7 20,14-11 1,-2 4 0,-2 2-21,7-5 0,-2 2 0,1 0 0,5-4 0,-14 14 0,1-1 25,3-8 1,-3 2-1,7-2-25,8 1 0,4-3-38,-6-4 1,2-3 37,-7 19 0,21-29 0,53-60 0,25-19 0,10-9 479,-3-6 0,7-4-479,6 0 0,7-3 0,-4 4 0,-4 0 0,-1 1 0,-8 10 0,1-3 0,-2 4 439,3 2 1,-3 3-440,-9-6 0,-1 2 197,1 10 1,-7 5-198,-13 0 0,-33 36 0,-65 57 0,12-2 0,-6 8 161,16-15 0,-2 1 0,3 0-161,-13 12 0,3 0 0,-8 8 0,3-5 0,26-25 0,3-3 497,-2 2 0,1-1-497,-16 15 0,34-28 0,42-58 0,23-13 0,14-10-1062,-6-2 1,5-6 0,2 2 1061,1 2 0,2 0 0,0 1 0,-1-2 0,-1 1 0,-2 1 6,14-14 0,-3 3-6,-4 7 0,-2 2 0,-1-6 0,-3 4 0,-11 19 0,-6 4 42,8-16-42,-52 39 0,-73 72 0,27-21 0,-6 5-999,-8 13 0,-7 8 0,2 0 999,5-4 0,2 1 0,-1-1 0,1-1 0,-1 1 0,2-1 244,0 2 1,2-1-1,4-3-244,-7 6 0,3-4 433,-1 3 1,2-4-434,15-13 0,3-5 0,-17 18 0,43-43 0,66-66 0,-23 14 0,5-4 516,11-6 1,8-4 0,-5 1-517,1-6 0,-1 0 0,-4 9 0,4-3 0,-3 5 574,4 0 1,-3 2-575,-1-5 0,-2 3 949,20-15-949,-24 20 0,-60 45 0,-41 55 0,7-9 0,-5 4 417,6 0 1,-1 1-418,-7 7 0,2-2 0,17-18 0,3-1 0,-2 5 0,0-2 1130,-22 16-1130,32-18 0,26-41 0,56-54 0,-14 16 0,3-3-586,4-8 0,3-2 586,1 2 0,-2 4 0,17-19 1124,3-8-1124,-24 28 0,-15 10 0,-26 28 0,-50 54 0,12-10 0,-4 5-782,-22 21 1,-2 2 781,16-12 0,0-1 0,-7 4 0,2-4 851,-12 13-851,0 0 0,22-23 139,48-42-139,53-57 0,-1 8 0,4-4-734,-8 0 1,2 0 733,11-5 0,-3 3 0,4-9 686,-26 26 0,-1 2-686,5-3 293,-11 5-293,-32 32 0,-53 61 0,16-25 0,-3 2-474,-8 14 0,-1 3 474,1 0 0,3-2 0,-20 15 1471,6 7-1471,13-24 157,22-20-157,11-6 0,26-22 0,36-37 0,3 1 0,-4-2 0,1-2 0,15-17 0,15-3 0,-30 15 1034,-14 10-1034,-13 20 61,-22 3-61,-38 50 0,-29 22-786,13-6 0,-1 4 786,11-13 0,0 1 0,-9 12 0,4-2-346,-4 9 346,18-24 0,1-2 0,1 4 0,9-3 0,21-28 0,50-34 0,-13-10 0,5-7-910,27-17 0,2-3 910,-10-1 0,0 0 0,7 1 0,-2 1 240,-19 12 0,-2 2-240,-1 4 0,-1 1 321,23-27-321,-23 22 0,-15 17 0,-43 41 0,-25 34 0,-24 17 551,27-21 1,1 0-552,-27 29 0,8-9 987,11-14-987,18-18 0,30-35 0,46-42 0,-12 7 0,3-3-375,5-2 0,0 0 375,3-1 0,-2 2 0,18-15 814,-2 1-814,-25 18 0,-12 17 0,-42 32 0,-37 55 0,11-22 0,-3 4-749,-7 8 0,0 3 749,0 6 0,1-2 0,7-17 0,1-1 0,8 3 0,0-3 724,-27 19-724,33-23 0,10-16 0,61-54 0,8-12 0,7-8-1389,8-11 1,5-6 1388,-3 6 0,5-4 0,-6 3 0,-2-1 0,-1 0 0,-7 9 0,3-1 0,-6 3 169,-4 2 1,-2 2-170,4-1 0,-1 1 0,-2 1 0,-20 19 0,-34 33 0,-38 28 0,-19 24 0,-8 10-907,11-13 1,0 0 906,-10 15 0,2-2 0,23-22 0,1-3 1055,0 0 0,3-1-1055,-16 21 1007,23-28-1007,51-41 0,27-30 0,10-14-1198,-2-2 1,4-5 1197,9-2 0,8-6 0,-7 4 0,-6-2 0,-3 2 0,-5 12 0,2-1 0,-4 4 545,-2-2 0,-3 2-545,0 1 0,-1 2 406,22-24-406,-67 68 0,-38 38 0,-20 19 0,-6 8-702,16-14 1,0 1 701,-20 15 0,4-1 0,29-23 0,3-4 0,-5-1 0,2-2 2409,-8 14-2409,23-26 882,48-39-882,46-50 0,-10 12 0,3-4-867,-5-4 1,1 0 866,6 0 0,-2 3 0,-24 11 0,-2 4 765,3 5 1,-2 3-766,7-20 0,-7 24 0,-42 38 0,-11 10 0,-27 40 1890,-4-12-1890,0 10 14,16-28-14,7-4 0,26-29 0,36-32 0,-3-2 0,-4 3 0,3-1 0,16-11 0,-9 5 0,-9 8 0,-18 16 0,-20 26 0,-35 31 0,0 10 0,2-13 0,0-1 0,-9 10 0,2 4 0,10-15 0,14-9 0,7-9 0,28-30 0,26-16 0,6-17 0,21-15 0,-16 16 0,-7-4 0,-5 20 0,-22 6 0,-12 27 0,-43 41 0,-6 4 0,6-3 0,-3 1 0,-23 17 0,5 8 0,14-26 0,9-5 0,21-22 0,23-22 0,34-34 0,14-15 0,-16 11 0,1-1 0,31-24 0,-7 2 0,-8 19 0,-25 13 0,-9 19 0,-14 8 0,-37 54 0,-21 15 0,-1 3 0,-2 3-697,9-23 1,1 1 696,-8 18 0,1-1 0,-18 12-246,7-1 246,13-16 0,23-31 0,25-30 0,41-46 0,8-12 0,-10 10 0,1-1 458,-9 12 1,-1 2-459,5-2 0,-2 1 0,12-21 258,-8 23-258,-21 11 0,-28 40 0,-21 24 0,-18 16 0,16-16 0,0 0 0,-13 8 0,-8 13 0,24-26 464,3-7-464,20-11 0,10-19 0,19-22 0,18-11 0,-2-14 0,2 15 0,-16 9 0,-8 9 0,-14 20 0,-10 9 0,-10 6 0,6 3 0,6-19 0,25-26 0,5-6 0,19-22 0,-10 18 0,-2 2 0,-14 14 0,-2 6 0,-49 41 0,0 7 0,-34 33 0,16-16 0,14-4 0,4-15 0,14-9 0,7-9 0,8-14 0,23-18 0,6-20 0,18-9 0,-13 2 0,1 11 0,-18 13 0,-21 22 0,-32 35 0,-17 14 0,16-15 0,-1 2 0,-22 23 0,2-7 0,12-12 0,22-16 0,5-9 0,26-17 0,15-25 0,23-15 0,14-15 0,-2 2 0,-11 16 0,-10 4 0,-14 14 0,-1 6 0,-26 12 0,-26 30 0,-8 1 0,4 0 0,0 2 0,-9 12 0,-21 10 0,33-21 0,-5-6 0,28-11 0,2-6 0,33-31 0,10-3 0,26-45 0,4 10 0,-6-13 0,-13 27 0,-9 3 0,-16 23 0,-45 22 0,-9 24 0,-8 9 0,-13 4 0,-5 5-812,7 0 0,-3 5 0,4-3 812,-6 2 0,2-1 0,-10 14 0,2-3-400,22-23 1,2-3 399,-3 6 0,3-2 0,-12 7 0,19-17 0,44-43 0,42-37 0,-16 14 0,3-3 632,11-12 0,1-1-632,-11 14 0,-2 2 0,1-4 0,-2 3 857,9-13-857,-3 3 0,-32 27 0,-34 25 0,-48 44 0,30-18 0,-1 2-473,-11 13 0,1 1 473,10-11 0,2 0 0,2 1 0,2-3 1059,-17 13-1059,13-16 0,23-13 0,11-9 0,42-41 0,1 0 0,4-4-620,5-3 0,1-2 620,10-12 0,-1 1 0,-11 14 0,-2 1 374,-7 1 1,-1 0-375,30-27 0,-35 28 0,-28 21 0,-52 63 0,5-13 0,-3 3-555,3 7 0,-1 3 555,-11 3 0,0-1 259,9-6 0,4-1-259,-28 26 182,11-11-182,84-79 0,32-34 0,1-6 0,3-5-828,-10 15 0,0-2 828,15-13 0,-2 0 0,-20 17 0,-1 3 314,5 1 1,-3 3-315,16-29 665,-23 30-665,-37 22 0,-44 48 0,5 5 0,-7 6-961,-20 19 1,-2 5 960,10-4 0,0 0 0,-15 6 0,2-1 0,25-17 0,2-2 620,-6 1 1,4-2-621,-10 20 422,18-27-422,35-28 0,62-82 0,-19 30 0,4-5-588,4-5 1,5-5 0,-3 3 587,1 0 0,-1 2 0,15-15 0,-3 3 572,-25 26 0,-1 1-572,10-6 0,-3 2 349,0-13-349,-12 20 0,-45 24 0,-36 45 0,-18 5 0,22 3 0,0 2 0,-26 16 0,0 5 0,23-28 1924,13-3-1924,15-15 867,27-29-867,43-40 0,3-11-486,0 14 0,3-1 486,13-17 0,-28 28 0,-1 1 0,12-10 0,-12-2 0,-27 32 0,-40 38 0,-7 10 0,-8 8 0,-19 19 0,-2 3-884,11-4 1,0-1 883,-13 7 0,3-2 0,23-13 0,2-2 267,-4-1 0,1-3-267,-21 23 0,27-25 0,28-47 0,56-39 0,-10 1 0,2-6-557,7-1 0,1-1 557,4-4 0,-2 1 0,-14 12 0,-2 3 1709,33-27-1709,-21 8 361,-18 25-361,-18 14 0,-52 48 0,10 5 0,-4 6-823,-24 18 0,-1 3 823,13-3 0,0 1 0,-13 4 0,4-2 0,21-16 0,2-2 535,-8-1 0,1-2-535,-6 20 0,13-30 0,22-5 0,19-40 0,47-34 0,-12 8 0,3-4 233,3-3 0,1-2-233,7 0 0,-1 0 0,-14 7 0,-2 2-35,30-26 35,-5 5 0,-29 29 0,-7 12 0,-30 11 0,-6 22 1278,-25-3-1278,8 15 116,1-10-116,14 3 0,6-14 0,16-16 0,11-14 0,5-4 0,0-1 0,-10 15 0,-6 6 0,0 3 0,-10 7 0,-8 3 0,-5 5 0,-5 0 0,11-5 0,7-13 0,5 0 0,5-5 0,0 11 0,-14 2 0,-5 9 0,-14 7 0,3 6 0,-4 1 0,15-3 0,-2-5 0,14-9 0,16-17 0,16-21 0,10-17 0,5-1 0,-14 5 0,-4 15 0,-14 9 0,-3 8 0,-14 11 0,-16 7 0,-14 19 0,-13 10 0,-1 12 0,6-1 0,4-7 0,13-9 0,2-9 0,11-5 0,10-14 0,38-34 0,24-22 0,-31 22 0,1-2-246,10 0 0,-3 2 246,14-25 0,-1 8 0,-16 12 0,-21 17 0,-17 27 0,-50 47 0,13-7 0,-5 6-840,-24 21 0,-2 3 840,20-15 0,2 1 0,-14 14 0,3-2 0,22-21 0,3-2 72,-5 3 1,0-2-73,-14 31 0,14-35 0,20-11 0,4-17 0,16-10 1693,23-21-1693,3-10 334,28-27-334,-14 7 0,4 1 0,-15 12 0,-9 12 0,-9 4 0,-19 14 0,-13 17 0,-17 14 0,-3 12 0,4-8 0,12-2 0,3-13 0,11-2 0,10-10 0,45-32 0,31-24-829,-19 5 0,2-5 829,-7 3 0,1-1 0,9-4 0,-2-1 0,-16 8 0,-3 1-239,4 4 1,-2 1 238,27-27 0,-30 22 0,-9 16 0,-64 57 0,-10 10 0,-7 7-1242,-9 12 0,-4 7 1242,6-5 0,-4 4 0,5-4 0,-5 2 0,3 0-34,-7 18 0,1-2 34,14-31 0,3-1-20,6 6 0,2-2 20,-29 17 0,39-18 0,42-51 0,28-30 0,13-16-279,1 3 1,5-6 0,0-1 278,-2-3 0,-1-3 0,3-1 0,-5 6 0,4-2 0,-3 0 0,-6 5 0,10-13 0,-3 1-169,-6 7 1,3-3-1,-5 5 169,1-1 0,-3 3-52,1-2 1,-2 3 51,-10 13 0,-5 5 0,1 2 0,-28 40 0,-37 27 0,-19 10 0,10-3 0,-5 4 330,-11 6 1,-7 6-1,4-3-330,2 2 0,1-1 0,7-7 0,-2 1 0,2-1 0,-6 6 0,3-1 590,2 1 1,1-3-591,6-12 0,5-5 595,-3 9-595,19-21 0,26-19 0,72-68 0,-20 16 0,6-7-309,-8 5 0,2-3 0,2-3 309,9-10 0,1-2 0,-4 3 0,8-1 0,-2 0-490,-16 9 0,1-2 0,-3 4 490,3-1 0,-2 3-307,2-2 1,-3 2 306,-12 11 0,-5 4 0,9-9 0,-30 28 0,-62 58 0,9-5 0,-6 7 161,-1 2 1,-6 4 0,-1 2-162,-3 3 0,0 0 0,1-1 0,-17 17 0,1-1 181,20-18 1,1 1 0,2-4-182,-1 1 0,2-4 141,-2 6 0,4-2-141,-15 14 0,22-21 0,23-17 2574,29-24-2574,40-49 0,-10 7 0,3-3 246,2-3 1,1-2-247,4-10 0,-2 2 0,-10 15 0,-2 3 122,-3 0 1,-2 1-123,28-25 0,-23 27 0,-15 9 0,-49 50 0,-16 19 0,-10 11-1294,-16 12 0,-6 6 1294,17-15 0,-2 3 0,0 0 0,0-1 0,1-1 0,2-2 0,-8 6 0,2-2 30,-7 10 0,4-3-30,19-20 0,2-3 89,1-3 0,2-2-89,-8 14 0,23-25 0,48-46 0,16-24 0,9-11-271,8-8 1,5-6 270,-1 2 0,5-5 0,-5 1 0,-18 17 0,-3 1 0,2 0 0,12-5 0,2-1 0,-5 2-150,4-14 0,-3 3 150,-1 9 0,-1 2-140,-9 5 1,-5 3 139,2-13 0,-39 29 0,-37 48 0,-17 20 0,-24 11 0,-10 11-295,24-10 0,-4 6 0,-1 2 0,2-3 295,-11 6 0,0-3 0,-1 3 0,5 0 0,-3 3 0,2 0 0,8-7-355,-9 7 0,4-3 355,0 0 0,-3 4 0,7-6 0,13-8 0,3-3-82,-12 8 1,3-4 81,-7 8 0,16-21 0,62-55 0,31-25 0,18-13 269,-5 4 0,5-6 0,2 0-269,7-4 0,2 0 0,3-5 0,-9 4 0,3-5 0,-2 1 0,-6 8 0,13-10 0,-3 1 0,-2-2 0,3-7 0,-6 9 338,-9 11 0,-3 4-338,14-14 0,-3 3 178,-26 23 1,-4 4-179,19-12 0,-74 42 0,-20 38 0,-11 19 0,1-9 0,-7 3 0,-1 2-183,-5 6 1,-2 3 0,-1 3 182,6-2 0,-2 4 0,1-1 0,5-6 0,-16 9 0,3 0-169,7-1 1,-2 5 0,5-6 168,6-6 0,3-3-288,-7 7 0,2-2 288,15-15 0,3-3 0,-17 16 0,49-48 0,32-32 0,21-21 0,15-14 0,6-8 150,-15 16 1,2-2-1,2-2-150,11-11 0,2-2 0,-5 4 0,-1 3 0,-3 1 127,-8 7 0,2-2 0,-6 3-127,-1 2 0,-4 2 211,3-2 0,-3 3-211,12-16 0,-20 24 0,-67 40 0,-11 20 0,-6 11 0,-13 6 0,-5 7 263,3 5 1,-5 6 0,5-2-264,-4 4 0,1 1 0,10-8 0,-2 2 0,4-4 272,-3 0 1,4-2-273,-5 7 0,2-2 156,17-14 0,2-4-156,-17 17 0,32-24 0,43-63 0,19-8 0,12-8-210,-2 1 1,6-3 0,0-2 209,1-2 0,1-1 0,0 1 0,-2 1 0,0 1 0,-1 2-248,-4 7 1,-1 2-1,-3 0 248,11-22 0,-2 1-402,4 7 1,-3 4 401,-14 10 0,-6 4 0,2-9 0,-54 48 0,-25 26 0,-13 19 0,0 3 0,-6 8 0,-1 1-232,-3 0 1,-1 0 0,-2 5 231,4 1 0,-1 4 0,0 1 0,2-4 0,-7 5 0,2-3 0,2 0 0,3-2 0,2-1 0,1 0 69,3-2 0,2 0 0,4-5-69,1-4 0,4-2 278,1 4 0,2-1-278,-22 16 0,47-43 0,79-85 0,-5 5 0,8-7 499,-17 15 1,3-2 0,0 0-500,0-1 0,1 0 0,-2 2 0,13-12 0,-3 1 176,-2 3 1,-1 2-177,-6 5 0,-2 2 50,-9 5 0,-5 5-50,7-5 0,-15 11 0,-30 22 2505,-15 19-2505,-20 14 0,15-5 0,3 3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2-01T12:34:26.518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24575,'0'0'0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2-01T12:34:16.079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927 822 24575,'-25'0'0,"8"0"0,-9 0 0,14 0 0,-5 0 0,2 0 0,-2 0 0,-5 0 0,0 0 0,-1 0 0,-1 0 0,6 0 0,-5 0 0,11 0 0,-5 0 0,1 0 0,3 0 0,-3 0 0,5 0 0,0 0 0,0 0 0,1 0 0,0 0 0,-1 0 0,0 0 0,1 0 0,-1 0 0,0 0 0,1 5 0,-1 1 0,-1 17 0,0-3 0,-1 17 0,0-5 0,0 7 0,0 0 0,6-6 0,-5-3 0,11-6 0,-4 0 0,5-6 0,0-2 0,0-5 0,9-5 0,3-1 0,17-5 0,-4 0 0,6-6 0,-7 0 0,-1-6 0,-4-5 0,-2-2 0,-5-12 0,1-1 0,-6-15 0,-1 6 0,-6-14 0,0 6 0,0 0 0,0 2 0,0 8 0,0-1 0,0 8 0,-5 7 0,3 8 0,-7 7 0,8-1 0,-9 0 0,4 0 0,-5 5 0,0-4 0,-6 9 0,5-9 0,-5 9 0,2-4 0,-2 5 0,0 0 0,1 0 0,0 11 0,2 9 0,-8 5 0,8 6 0,-3-8 0,4 1 0,1 0 0,6-6 0,-4-2 0,8-5 0,-2-9 0,9-9 0,9-26 0,15-18 0,9-17 0,8-9 0,-8 9 0,-2 3 0,-15 16 0,-1 9 0,-8 15 0,-15 27 0,-7 21 0,-23 25 0,-5 11 0,-2 9 0,-3-13 0,12 9 0,3-21 0,3-3 0,11-9 0,-3-8 0,10-5 0,2-1 0,5-7 0,0 1 0,5-5 0,6-2 0,1-4 0,10 0 0,-9 0 0,3 0 0,-5 0 0,0 0 0,-5 4 0,-2 8 0,-31 22 0,8 1 0,-38 17 0,18-2 0,-13-4 0,9-2 0,9-12 0,9-7 0,8-7 0,11-11 0,1-20 0,17-22 0,4-14 0,11 0 0,-1 9 0,-6 9 0,-3 7 0,-6 11 0,-4-2 0,-11 13 0,-3-2 0,-8 8 0,13-11 0,16-2 0,13-22 0,6 4 0,-1 0 0,-14 4 0,-1 15 0,-6-7 0,0 14 0,-10-4 0,-7 14 0,-5-2 0,-5 9 0,19-10 0,31-31 0,2 6 0,42-42 0,-24 21 0,10-22 0,-14 23 0,-15-2 0,-5 22 0,-12 7 0,-6 15 0,-26 19 0,-3 9 0,-16 9 0,7-7 0,7-3 0,2-12 0,10-1 0,3-7 0,8-13 0,25-22 0,-1-3 0,31-23 0,-16 16 0,0-1 0,-11 9 0,-19 19 0,-23 31 0,-32 18 0,9-5 0,-3 2 0,-38 21 0,37-22 0,1-2 0,-26 13 0,9 3 0,10-15 0,17-10 0,9-9 0,31-16 0,5-17 0,33-14 0,1-15 0,-9 9 0,4 1 0,-29 17 0,5 5 0,-23 17 0,-17 18 0,-20 19 0,-9 4 0,-5-2 0,21-4 0,5-18 0,12 2 0,32-32 0,9-18 0,31-16 0,2-17 0,-9 14 0,-2-5 0,-17 16 0,-8 9 0,-9 14 0,-17 33 0,-17 13 0,-22 35 0,-10-5 0,-6 6 0,19-25 0,7-4 0,13-24 0,9 0 0,12-11 0,18-29 0,18-4 0,14-33 0,-2 14 0,-11 4 0,-10 9 0,-14 20 0,-1 2 0,-27 37 0,-20 28 0,-14 10 0,12-23 0,0 0 0,-16 20 0,4-10 0,10-8 0,15-19 0,7-7 0,7-16 0,44-37 0,-2-5 0,3 4 0,3-2 0,23-32 0,-3 13 0,-11-2 0,-17 26 0,-4 2 0,-13 19 0,-21 17 0,-15 19 0,-29 24 0,2-3 0,-6 7 0,16-16 0,9-9 0,9-10 0,16-19 0,34-24 0,0-9 0,29-25 0,-19 16 0,-1 1 0,-14 17 0,-5 10 0,-12 11 0,-25 16 0,2 11 0,-39 27 0,12 3 0,-5-6 0,11-5 0,14-16 0,7-6 0,22-27 0,33-30 0,10-19 0,-17 21 0,1 0 0,24-24 0,-7 7 0,-12 11 0,-10 16 0,-14 11 0,-27 36 0,-31 29 0,-12 23 0,11-25 0,-2 1-261,13-7 0,1-1 261,-6-2 0,2-1 0,-13 24 0,12-19 0,15-17 0,17-27 0,49-48 0,-12 13 0,3-3-401,6-5 0,2 0 401,-3 2 0,-2 1 0,21-19 500,-9 7-500,-11 12 0,-15 15 0,-20 20 0,-43 42 0,2 7 0,-2-7 0,0 3 0,-12 23 824,-4-8-824,16-10 0,10-17 0,14-9 0,16-20 0,38-34 0,-4-1 0,1 6 0,0-1 0,9-19 0,9 13 0,-22-1 0,-5 20 0,-12 3 0,-10 11 0,-22 12 0,0 8 0,-15 5 0,16-2 0,1-6 0,26-10 0,28-27 0,11 1 0,17-28 0,-10 15 0,-9 7 0,-9-2 0,-11 24 0,-13-1 0,-27 30 0,-19 6 0,-27 27 0,2-7 0,2 5 0,17-17 0,1-1 0,15-16 0,6 0 0,17-16 0,34-27 0,7-7 0,25-29 0,-9 14 0,-1-5 0,-16 17 0,-5 8 0,-22 16 0,-33 27 0,-48 44 0,16-12 0,-2 3-739,-2-3 0,-1 1 739,-4 13 0,2-2 0,-13 8 0,24-25 0,1 0 0,-17 22 0,21-25 0,22-22 0,43-53 0,17-15 0,20-20 0,-3 9 0,-8 9 1478,-10 10-1478,-16 11 0,-30 19 0,-29 16 0,-39 32 0,0-1 0,25-2 0,2 0 0,-16 0 0,-10 21 0,20-24 0,8 0 0,17-11 0,8-12 0,11-15 0,1-5 0,5-21 0,0 3 0,0 0 0,0 1 0,0 7 0,0 6 0,0 2 0,0 1 0,0-2 0,21-22 0,-3-4 0,26-18 0,-21 11 0,9 8 0,-18 11 0,3 7 0,-24 11 0,-26 23 0,-14 8 0,-21 26 0,8-6 0,8-1 0,10-3 0,11-15 0,13-2 0,6-15 0,37-35 0,21-20 0,5-11 0,-15 23 0,0 1 0,2-5 0,7-14 0,-18 31 0,-10 4 0,-31 23 0,-23 27 0,-9-2 0,-23 28 0,18-15 0,-1 0 0,10-8 0,17-12 0,8-5 0,11-11 0,2-15 0,9-5 0,1-12 0,6 13 0,-1 1 0,-9 11 0,-16 2 0,-20 10 0,-15 8 0,0 1 0,8 4 0,11-6 0,12-2 0,1 0 0,11-24 0,21-22 0,10-12 0,20-26 0,-9 28 0,-8-5 0,6 3 0,-19 25 0,11-12 0,-40 28 0,-23 31 0,-39 13 0,9 19 0,23-29 0,1 0 0,-12 17 0,-5-1 0,18-13 0,9-6 0,20-13 0,2-10 0,41-36 0,-4 2 0,35-30 0,-16 19 0,6-2 0,-17 16 0,-8 4 0,-9 19 0,-11 5 0,-20 21 0,-12 17 0,-9 6 0,-6 0 0,19-5 0,-2-18 0,12 4 0,6-14 0,21-9 0,24-18 0,7-5 0,27-22 0,-30 16 0,13-7 0,-17 15 0,-13 6 0,-3 9 0,-22 25 0,-18 12 0,-13 22 0,-16 7 0,1-8 0,9-10 0,9-11 0,10-14 0,11-1 0,15-11 0,42-41 0,22-6 0,-30 4 0,0-1 0,3 8 0,-4 1 0,5-14 0,29-19 0,-38 35 0,16-24 0,-44 62 0,-42 31 0,0-4 0,-5 5-525,-2 0 0,-1 1 525,-8 4 0,0-1 0,9-8 0,2-1-81,-32 30 81,6-6 0,29-33 0,8-4 0,23-23 0,48-38 0,26-28-178,-27 21 1,1-3 177,4-3 0,-1-1 0,-8 7 0,-2 0-46,-3 4 0,0 2 46,28-28 0,-27 27 0,-10 18 0,-14 24 0,-58 49 0,15-13 0,-4 4 67,-21 13 0,-2 2-67,11-7 0,1-2 0,-3-1 0,1-2 0,9-8 0,2-1 173,-32 30-173,15-14 0,21-27 0,20-10 0,7-11 0,41-21 0,25-30 0,14-6 243,-29 14 1,0 0-244,26-11 0,-7-6 0,-8 17 0,-22 10 0,-9 9 0,-23 26 0,-18 9 0,-17 21 784,-10 5-784,8-9 0,3-2 0,14-14 0,6-2 0,17-19 0,17-22 0,20-19 0,13-10 0,-2 2 0,-11 16 0,-9 9 0,-16 15 0,-25 27 0,-54 43 0,19-11 0,-4 2-802,-8 0 1,-2 0 801,1 6 0,2-1 0,15-15 0,1-3-55,-4-1 1,2-1 54,-15 27 0,18-31 0,17-5 0,51-50 0,25-17 0,5-13 0,6-10-291,-1-2 1,1 0 290,0 3 0,-1 0 0,-2-5 0,-3 5 0,-16 22 0,-2 3-41,2-6 1,-2 2 40,13-9 0,-21 19 0,-28 36 0,-43 42 0,1-6 0,-7 5-636,-15 18 1,-3 1 635,8-10 0,-1-1 0,-8 9 0,3-3 0,-10 9 859,25-24 0,2-1-859,-4 2 191,10-9-191,28-23 0,53-58 0,-12 11 0,2-5-578,9-5 0,1-3 578,9-7 0,-3 2 0,-17 15 0,-1 2 629,8 1 0,-2 1-629,7-25 301,-6 23-301,-42 37 0,-32 40 0,-2-1 0,-5 3-345,1-3 0,-2 0 345,-7 8 0,0-2 0,-16 12 1213,7-2-1213,16-16 72,24-22-72,25-21 0,40-36 0,-9 3 0,4-3-381,0-1 0,1 0 381,4-4 0,-2 2 0,18-20 710,-10 15-710,-7 5 0,-41 43 0,-44 52 0,-1-10 0,-7 6-834,-18 20 1,-2 0 833,12-15 0,2-2 0,-4 7 0,4-2 250,-13 9-250,0 7 0,28-30 0,16-17 0,55-60 0,8-6 0,6-7-1205,4-8 1,5-6 1204,3 3 0,6-3 0,-6 5 0,-3 0 0,-1 1 0,-4 4 0,3-3 0,-5 4 350,-2 1 1,-4 3-351,2-5 0,-2 3 0,19-10 429,-53 55-429,-35 38 0,-21 19 0,2-6 0,-5 4-736,-8 12 1,-7 8-1,5-7 736,8-9 0,2-2 0,2-3 0,-2 3 0,4-5 672,3-4 0,2-2-672,-5 7 0,1-3 747,-14 12-747,21-15 0,55-56 0,18-23 0,10-10 0,1 1 0,5-6-294,6-7 0,7-9 0,-2 3 294,-11 11 0,-2 2 0,1-1 0,0 0 0,0-1 0,0 2-284,21-22 0,-5 4 284,-20 21 0,-3 3-116,1 2 1,-2 3 115,20-17 0,-47 53 0,-41 36 0,-30 34 0,12-23 0,0 0 2858,-7 13-2858,9-11 0,1-3 0,2-9 1710,-16 26-1710,33-41 300,31-17-300,42-31 0,16-19 0,-21 15 0,-1-2 0,28-22 0,-6 10 0,-24 12 0,-5 15 415,-47 23-415,-26 35 0,-24 8 0,21-11 0,1 1 0,-17 10 0,3-2 0,21-12 0,6-13 0,44-24 0,28-26 0,6-11 0,5-6-793,-9 10 0,1-1 793,10-18 0,-1 1 0,-18 20 0,-3 3 0,34-26 0,-20 16 0,-16 22 0,-29 9 0,-47 38 0,-41 35-558,35-29 0,-2 2 558,-10 15 0,4-1 0,-13 10 1308,-9 8-1308,30-23 0,3-14 0,43-23 0,38-33 0,2-8 0,6-5-681,0 2 1,3-1 680,9-15 0,-2-1 0,-13 15 0,-2 2 442,0 2 0,-2 2-442,23-22 179,-15 21-179,-48 41 0,-36 27 0,-17 16 0,8-12 0,-1-1 0,-10 18 0,-8 1 1443,20-12-1443,17-17 249,14-9-249,28-17 0,37-28 0,27-24 0,-2-9-331,-33 24 1,-2 1 330,13-11 0,-2 2 0,-14 11 0,-22 21 0,-27 23 0,-38 34 0,-13 14 0,14-16 0,-1 1 223,-18 21-223,-8 3 0,28-24 0,4-10 0,28-15 0,7-6 0,41-28 0,25-28 0,13-14-374,-27 20 1,-1 1 373,19-19 422,-4 10-422,-17 12 0,-19 15 0,-7 7 0,-26 12 0,-38 41 0,11-10 0,-4 2 19,-8 7 0,-1 1-19,1 3 0,1-2 0,-26 22 0,2-8 0,26-6 0,4-20 0,27-7 0,8-16 0,41-23 0,25-29 0,20-6-103,-34 15 1,0-1 102,35-21 0,-17 2 0,-12 17 0,-20 13 0,-67 62 0,-13 8 0,-16 13 0,-7 4-952,20-19 1,0 0 951,-17 20 0,1-1 0,22-19 0,2-3 317,-2 2 0,3-2-317,-16 23 0,18-32 0,20-7 0,18-21 0,39-38 0,1 4 0,5-4 547,-3-3 0,2-2-547,11-4 0,-1 1 0,12-18 218,-2 7-218,-19 12 0,-17 17 0,-36 19 0,-30 43 0,-11 2 0,-4 5-758,13-3 0,-2 3 758,-28 20 0,0 0 0,30-22 0,1-2 0,-9 7 0,1-1 818,-16 20-818,22-23 0,16-15 0,31-26 0,42-38 0,-3 3 0,3-5-565,-1-5 0,2-2 565,12-5 0,-1 0 0,-19 12 0,0 2 0,3 2 0,-1 3 1490,13-13-1490,-13 16 0,-33 17 0,-45 46 0,-30 26-515,28-21 0,-2 1 515,-8 9 0,3-1 0,-12 16 1049,-7 1-1049,22-22 0,17-11 0,39-35 0,35-29 0,17-21 0,-20 16 0,0-1 0,19-17 0,-2 1 1089,-19 24-1089,-17 4 117,-9 20-117,-16 1 0,-16 24 0,-6 3 0,-20 20 0,19-9 0,-9-1 0,23-14 0,-7-2 0,14-5 0,11-5 0,27-15 0,14-14 0,24-17 0,-5-6 0,-10 9 0,-4 2 0,-24 15 0,-7 7 0,-18 8 0,-31 25 0,-15 6 0,-14 18 0,2 0 0,17-9 0,7-9 0,15-10 0,17-10 0,37-40 0,4 3 0,28-34 0,-13 19 0,-10 9 0,-8 3 0,-19 15 0,-53 48 0,-23 15 0,-4 11 0,-4 3-623,15-16 0,0-1 623,-10 13 0,2 0 0,-21 12-136,6 0 136,16-21 0,30-19 0,49-39 0,29-28 0,6-12 0,4-8-989,-13 13 0,0-2 989,18-20 0,-2 0 0,-22 23 0,-3 3 401,0-1 1,-1 3-402,22-23 128,-23 22-128,-16 22 0,-43 33 0,-36 44 0,3-9 0,-4 4 126,2 0 1,-1 3-127,-10 13 0,1 0 0,11-19 0,2-2 0,2 5 0,2-3 313,-21 15-313,26-21 0,26-17 0,33-44 0,39-34 0,-7 2 0,3-3-605,-7 7 0,-1 1 605,10-10 0,-4 3 0,13-12 1742,-7 2-1742,-18 21 0,-21 17 0,-23 33 0,-14 12 0,-29 32 1331,2-7-1331,2-2 0,16-11 0,10-14 0,20-11 0,13-23 0,25-14 0,4-13 0,6-1 0,-17 10 0,-7 7 0,-11 15 0,-10 12 0,-20 20 0,-10 8 0,-11 13 0,8-7 0,9-9 0,6-9 0,6-5 0,11-5 0,22-1 0,6-11 0,7-1 0,-9-6 0,-8 7 0,-5 1 0,-6 26 0,-28 18 0,-18 28 0,-14 3 0,-14 1 0,14-10 0,-4-8 0,21-10 0,6-17 0,33-34 0,10-11 0,22-33 0,12-1 0,-15 8 0,5-2 0,-24 27 0,0-3 0,-26 26 0,-10 13 0,-20 17 0,-3 2 0,7-2 0,9-14 0,8-3 0,11-5 0,17-31 0,4 1 0,31-39 0,-15 9 0,17 3 0,-26 8 0,2 13 0,-13 11 0,-14 4 0,-42 49 0,6-9 0,-6 3-638,-16 19 1,-3 2 637,11-6 0,1-2 0,-2 0 0,2-3 0,-11 19 0,0-7 0,25-12 0,13-17 0,23-19 0,45-42 0,-10-1 0,3-4-544,7 0 0,1-2 544,7-12 0,-2 0 0,17-20 448,-29 39 0,0 1-448,10-25 0,-12 24 0,-55 37 0,-45 46 0,24-17 0,-3 3-685,-16 14 0,2 3 685,13-11 0,2-2 0,0-3 0,2-1 1060,-24 29-1060,23-27 301,15-10-301,25-14 0,38-46 0,18 3 0,-12-9 0,3-3 0,-5 13 0,0 0 0,27-35 0,-7 12 1476,-25 24-1476,-9 3 0,-24 20 0,-34 21 0,-13 11 0,-33 29 0,14-7 0,3-2 0,19-12 0,17-15 0,13-3 0,22-25 0,21-10 0,18-29 0,4 2 0,-10 3 0,-4 10 0,-19 15 0,3 0 0,-26 12 0,-12 13 0,-9 6 0,-7 7 0,13-4 0,1-5 0,26-20 0,29-29 0,-1-3 0,4-5-627,0 1 0,0-2 627,10-12 0,-2 0 0,-14 15 0,-1 2-157,-1 0 1,0 1 156,21-22 0,-24 21 0,-5 20 0,-47 23 0,-20 29 0,-7 12 0,1-5 0,-5 5-513,-10 9 1,-7 8 0,7-4 512,6 1 0,1-1 0,2-7 0,-5 3 0,6-4-479,-1 6 0,2-3 479,-4-1 0,1-2-62,14-7 0,3-4 62,-14 9 0,40-33 0,37-38 0,21-19 0,13-14 0,5-6-19,-13 12 1,1-3 0,1 1 18,-4 5 0,0 0 0,-1 1 0,18-26 0,-4 3-65,-14 19 1,-1 1 64,6-6 0,-3 2 123,15-17-123,-28 30 0,-38 32 0,-36 37 0,-20 24 0,9-11 0,-4 5 0,-1 2-311,-7 8 0,0 3 0,-4 2 311,6-7 0,-4 3 0,2-1 0,7-4 0,-8 13 0,3-2-207,-2-4 1,-3 2 0,6-5 206,9-7 0,4-3-195,-8 8 1,3-4 194,-16 8 0,30-21 0,54-54 0,24-19 0,11-10 314,-3-6 1,5-6-315,8-2 0,8-6 0,-7 5 0,-6 0 0,-2 1 14,-2 6 0,3-2 0,-5 5-14,-4 5 0,-4 2-45,7-9 1,-2 1 44,15-13 0,-20 14 0,-39 37 0,-46 46 0,-2 1 0,-5 6 459,-21 20 0,-2 4-459,9-6 0,1-1 0,-7 4 0,2-1 547,18-12 0,3-2-547,1-3 0,2-3 563,-16 19-563,16-15 0,55-49 0,44-49 0,-2 8 0,5-5 53,-1-4 1,1-2-54,8-4 0,-3 2 0,-20 11 0,-1 3 191,4 1 0,-1 2-191,19-29 0,-20 30 0,-22 22 0,-40 11 0,-25 38 0,-10 16 0,5-11 0,-4 3-41,-8 11 1,-6 6 0,6-2 40,2 4 0,1-2 0,-20 13 0,1-1 0,25-17 0,2-2-70,-11 7 1,2-1 69,-13 17 0,13-14 0,34-27 0,35-53 0,22-11 0,13-9-995,-4-5 1,3-7-1,2 0 995,4 2 0,3 0 0,-2-1 0,-3-1 0,-1 0 0,0 2-48,17-15 1,-2 5 47,-13 9 0,-1 1-133,6-2 1,-2 2 132,-14 10 0,-4 4 0,12-14 0,-49 31 0,-38 50 0,-21 24 0,6-10 0,-6 4 0,-3 4-214,3 5 1,-3 5-1,0 2 1,1-2 213,-13 8 0,0-2 0,1 3 0,15-10 0,-2 3 0,2-2 0,6-5-108,-13 12 1,3-3 107,5-6 0,-2 3 0,6-5 0,3-4 0,3-4 275,-1 6 1,2-2-276,-17 8 0,46-36 0,81-91 0,-22 26 0,7-6 0,1-1 114,4-3 1,1-3 0,3-2-115,-2 0 0,3-4 0,-1 0 0,-6 8 0,12-11 0,-4 3 47,-8 6 1,2-2 0,-4 5-48,2 0 0,-4 6-17,-7 6 1,-2 2 16,26-33 0,-65 50 0,-36 45 0,-18 22 0,-14 10 0,-5 7 20,14-11 1,-2 4 0,-2 2-21,7-5 0,-2 2 0,1 0 0,5-4 0,-14 14 0,1-1 25,3-8 1,-3 2-1,7-2-25,8 1 0,4-3-38,-6-4 1,2-3 37,-7 19 0,21-29 0,53-60 0,25-19 0,10-9 479,-3-6 0,7-4-479,6 0 0,7-3 0,-4 4 0,-4 0 0,-1 1 0,-8 10 0,1-3 0,-2 4 439,3 2 1,-3 3-440,-9-6 0,-1 2 197,1 10 1,-7 5-198,-13 0 0,-33 36 0,-65 57 0,12-2 0,-6 8 161,16-15 0,-2 1 0,3 0-161,-13 12 0,3 0 0,-8 8 0,3-5 0,26-25 0,3-3 497,-2 2 0,1-1-497,-16 15 0,34-28 0,42-58 0,23-13 0,14-10-1062,-6-2 1,5-6 0,2 2 1061,1 2 0,2 0 0,0 1 0,-1-2 0,-1 1 0,-2 1 6,14-14 0,-3 3-6,-4 7 0,-2 2 0,-1-6 0,-3 4 0,-11 19 0,-6 4 42,8-16-42,-52 39 0,-73 72 0,27-21 0,-6 5-999,-8 13 0,-7 8 0,2 0 999,5-4 0,2 1 0,-1-1 0,1-1 0,-1 1 0,2-1 244,0 2 1,2-1-1,4-3-244,-7 6 0,3-4 433,-1 3 1,2-4-434,15-13 0,3-5 0,-17 18 0,43-43 0,66-66 0,-23 14 0,5-4 516,11-6 1,8-4 0,-5 1-517,1-6 0,-1 0 0,-4 9 0,4-3 0,-3 5 574,4 0 1,-3 2-575,-1-5 0,-2 3 949,20-15-949,-24 20 0,-60 45 0,-41 55 0,7-9 0,-5 4 417,6 0 1,-1 1-418,-7 7 0,2-2 0,17-18 0,3-1 0,-2 5 0,0-2 1130,-22 16-1130,32-18 0,26-41 0,56-54 0,-14 16 0,3-3-586,4-8 0,3-2 586,1 2 0,-2 4 0,17-19 1124,3-8-1124,-24 28 0,-15 10 0,-26 28 0,-50 54 0,12-10 0,-4 5-782,-22 21 1,-2 2 781,16-12 0,0-1 0,-7 4 0,2-4 851,-12 13-851,0 0 0,22-23 139,48-42-139,53-57 0,-1 8 0,4-4-734,-8 0 1,2 0 733,11-5 0,-3 3 0,4-9 686,-26 26 0,-1 2-686,5-3 293,-11 5-293,-32 32 0,-53 61 0,16-25 0,-3 2-474,-8 14 0,-1 3 474,1 0 0,3-2 0,-20 15 1471,6 7-1471,13-24 157,22-20-157,11-6 0,26-22 0,36-37 0,3 1 0,-4-2 0,1-2 0,15-17 0,15-3 0,-30 15 1034,-14 10-1034,-13 20 61,-22 3-61,-38 50 0,-29 22-786,13-6 0,-1 4 786,11-13 0,0 1 0,-9 12 0,4-2-346,-4 9 346,18-24 0,1-2 0,1 4 0,9-3 0,21-28 0,50-34 0,-13-10 0,5-7-910,27-17 0,2-3 910,-10-1 0,0 0 0,7 1 0,-2 1 240,-19 12 0,-2 2-240,-1 4 0,-1 1 321,23-27-321,-23 22 0,-15 17 0,-43 41 0,-25 34 0,-24 17 551,27-21 1,1 0-552,-27 29 0,8-9 987,11-14-987,18-18 0,30-35 0,46-42 0,-12 7 0,3-3-375,5-2 0,0 0 375,3-1 0,-2 2 0,18-15 814,-2 1-814,-25 18 0,-12 17 0,-42 32 0,-37 55 0,11-22 0,-3 4-749,-7 8 0,0 3 749,0 6 0,1-2 0,7-17 0,1-1 0,8 3 0,0-3 724,-27 19-724,33-23 0,10-16 0,61-54 0,8-12 0,7-8-1389,8-11 1,5-6 1388,-3 6 0,5-4 0,-6 3 0,-2-1 0,-1 0 0,-7 9 0,3-1 0,-6 3 169,-4 2 1,-2 2-170,4-1 0,-1 1 0,-2 1 0,-20 19 0,-34 33 0,-38 28 0,-19 24 0,-8 10-907,11-13 1,0 0 906,-10 15 0,2-2 0,23-22 0,1-3 1055,0 0 0,3-1-1055,-16 21 1007,23-28-1007,51-41 0,27-30 0,10-14-1198,-2-2 1,4-5 1197,9-2 0,8-6 0,-7 4 0,-6-2 0,-3 2 0,-5 12 0,2-1 0,-4 4 545,-2-2 0,-3 2-545,0 1 0,-1 2 406,22-24-406,-67 68 0,-38 38 0,-20 19 0,-6 8-702,16-14 1,0 1 701,-20 15 0,4-1 0,29-23 0,3-4 0,-5-1 0,2-2 2409,-8 14-2409,23-26 882,48-39-882,46-50 0,-10 12 0,3-4-867,-5-4 1,1 0 866,6 0 0,-2 3 0,-24 11 0,-2 4 765,3 5 1,-2 3-766,7-20 0,-7 24 0,-42 38 0,-11 10 0,-27 40 1890,-4-12-1890,0 10 14,16-28-14,7-4 0,26-29 0,36-32 0,-3-2 0,-4 3 0,3-1 0,16-11 0,-9 5 0,-9 8 0,-18 16 0,-20 26 0,-35 31 0,0 10 0,2-13 0,0-1 0,-9 10 0,2 4 0,10-15 0,14-9 0,7-9 0,28-30 0,26-16 0,6-17 0,21-15 0,-16 16 0,-7-4 0,-5 20 0,-22 6 0,-12 27 0,-43 41 0,-6 4 0,6-3 0,-3 1 0,-23 17 0,5 8 0,14-26 0,9-5 0,21-22 0,23-22 0,34-34 0,14-15 0,-16 11 0,1-1 0,31-24 0,-7 2 0,-8 19 0,-25 13 0,-9 19 0,-14 8 0,-37 54 0,-21 15 0,-1 3 0,-2 3-697,9-23 1,1 1 696,-8 18 0,1-1 0,-18 12-246,7-1 246,13-16 0,23-31 0,25-30 0,41-46 0,8-12 0,-10 10 0,1-1 458,-9 12 1,-1 2-459,5-2 0,-2 1 0,12-21 258,-8 23-258,-21 11 0,-28 40 0,-21 24 0,-18 16 0,16-16 0,0 0 0,-13 8 0,-8 13 0,24-26 464,3-7-464,20-11 0,10-19 0,19-22 0,18-11 0,-2-14 0,2 15 0,-16 9 0,-8 9 0,-14 20 0,-10 9 0,-10 6 0,6 3 0,6-19 0,25-26 0,5-6 0,19-22 0,-10 18 0,-2 2 0,-14 14 0,-2 6 0,-49 41 0,0 7 0,-34 33 0,16-16 0,14-4 0,4-15 0,14-9 0,7-9 0,8-14 0,23-18 0,6-20 0,18-9 0,-13 2 0,1 11 0,-18 13 0,-21 22 0,-32 35 0,-17 14 0,16-15 0,-1 2 0,-22 23 0,2-7 0,12-12 0,22-16 0,5-9 0,26-17 0,15-25 0,23-15 0,14-15 0,-2 2 0,-11 16 0,-10 4 0,-14 14 0,-1 6 0,-26 12 0,-26 30 0,-8 1 0,4 0 0,0 2 0,-9 12 0,-21 10 0,33-21 0,-5-6 0,28-11 0,2-6 0,33-31 0,10-3 0,26-45 0,4 10 0,-6-13 0,-13 27 0,-9 3 0,-16 23 0,-45 22 0,-9 24 0,-8 9 0,-13 4 0,-5 5-812,7 0 0,-3 5 0,4-3 812,-6 2 0,2-1 0,-10 14 0,2-3-400,22-23 1,2-3 399,-3 6 0,3-2 0,-12 7 0,19-17 0,44-43 0,42-37 0,-16 14 0,3-3 632,11-12 0,1-1-632,-11 14 0,-2 2 0,1-4 0,-2 3 857,9-13-857,-3 3 0,-32 27 0,-34 25 0,-48 44 0,30-18 0,-1 2-473,-11 13 0,1 1 473,10-11 0,2 0 0,2 1 0,2-3 1059,-17 13-1059,13-16 0,23-13 0,11-9 0,42-41 0,1 0 0,4-4-620,5-3 0,1-2 620,10-12 0,-1 1 0,-11 14 0,-2 1 374,-7 1 1,-1 0-375,30-27 0,-35 28 0,-28 21 0,-52 63 0,5-13 0,-3 3-555,3 7 0,-1 3 555,-11 3 0,0-1 259,9-6 0,4-1-259,-28 26 182,11-11-182,84-79 0,32-34 0,1-6 0,3-5-828,-10 15 0,0-2 828,15-13 0,-2 0 0,-20 17 0,-1 3 314,5 1 1,-3 3-315,16-29 665,-23 30-665,-37 22 0,-44 48 0,5 5 0,-7 6-961,-20 19 1,-2 5 960,10-4 0,0 0 0,-15 6 0,2-1 0,25-17 0,2-2 620,-6 1 1,4-2-621,-10 20 422,18-27-422,35-28 0,62-82 0,-19 30 0,4-5-588,4-5 1,5-5 0,-3 3 587,1 0 0,-1 2 0,15-15 0,-3 3 572,-25 26 0,-1 1-572,10-6 0,-3 2 349,0-13-349,-12 20 0,-45 24 0,-36 45 0,-18 5 0,22 3 0,0 2 0,-26 16 0,0 5 0,23-28 1924,13-3-1924,15-15 867,27-29-867,43-40 0,3-11-486,0 14 0,3-1 486,13-17 0,-28 28 0,-1 1 0,12-10 0,-12-2 0,-27 32 0,-40 38 0,-7 10 0,-8 8 0,-19 19 0,-2 3-884,11-4 1,0-1 883,-13 7 0,3-2 0,23-13 0,2-2 267,-4-1 0,1-3-267,-21 23 0,27-25 0,28-47 0,56-39 0,-10 1 0,2-6-557,7-1 0,1-1 557,4-4 0,-2 1 0,-14 12 0,-2 3 1709,33-27-1709,-21 8 361,-18 25-361,-18 14 0,-52 48 0,10 5 0,-4 6-823,-24 18 0,-1 3 823,13-3 0,0 1 0,-13 4 0,4-2 0,21-16 0,2-2 535,-8-1 0,1-2-535,-6 20 0,13-30 0,22-5 0,19-40 0,47-34 0,-12 8 0,3-4 233,3-3 0,1-2-233,7 0 0,-1 0 0,-14 7 0,-2 2-35,30-26 35,-5 5 0,-29 29 0,-7 12 0,-30 11 0,-6 22 1278,-25-3-1278,8 15 116,1-10-116,14 3 0,6-14 0,16-16 0,11-14 0,5-4 0,0-1 0,-10 15 0,-6 6 0,0 3 0,-10 7 0,-8 3 0,-5 5 0,-5 0 0,11-5 0,7-13 0,5 0 0,5-5 0,0 11 0,-14 2 0,-5 9 0,-14 7 0,3 6 0,-4 1 0,15-3 0,-2-5 0,14-9 0,16-17 0,16-21 0,10-17 0,5-1 0,-14 5 0,-4 15 0,-14 9 0,-3 8 0,-14 11 0,-16 7 0,-14 19 0,-13 10 0,-1 12 0,6-1 0,4-7 0,13-9 0,2-9 0,11-5 0,10-14 0,38-34 0,24-22 0,-31 22 0,1-2-246,10 0 0,-3 2 246,14-25 0,-1 8 0,-16 12 0,-21 17 0,-17 27 0,-50 47 0,13-7 0,-5 6-840,-24 21 0,-2 3 840,20-15 0,2 1 0,-14 14 0,3-2 0,22-21 0,3-2 72,-5 3 1,0-2-73,-14 31 0,14-35 0,20-11 0,4-17 0,16-10 1693,23-21-1693,3-10 334,28-27-334,-14 7 0,4 1 0,-15 12 0,-9 12 0,-9 4 0,-19 14 0,-13 17 0,-17 14 0,-3 12 0,4-8 0,12-2 0,3-13 0,11-2 0,10-10 0,45-32 0,31-24-829,-19 5 0,2-5 829,-7 3 0,1-1 0,9-4 0,-2-1 0,-16 8 0,-3 1-239,4 4 1,-2 1 238,27-27 0,-30 22 0,-9 16 0,-64 57 0,-10 10 0,-7 7-1242,-9 12 0,-4 7 1242,6-5 0,-4 4 0,5-4 0,-5 2 0,3 0-34,-7 18 0,1-2 34,14-31 0,3-1-20,6 6 0,2-2 20,-29 17 0,39-18 0,42-51 0,28-30 0,13-16-279,1 3 1,5-6 0,0-1 278,-2-3 0,-1-3 0,3-1 0,-5 6 0,4-2 0,-3 0 0,-6 5 0,10-13 0,-3 1-169,-6 7 1,3-3-1,-5 5 169,1-1 0,-3 3-52,1-2 1,-2 3 51,-10 13 0,-5 5 0,1 2 0,-28 40 0,-37 27 0,-19 10 0,10-3 0,-5 4 330,-11 6 1,-7 6-1,4-3-330,2 2 0,1-1 0,7-7 0,-2 1 0,2-1 0,-6 6 0,3-1 590,2 1 1,1-3-591,6-12 0,5-5 595,-3 9-595,19-21 0,26-19 0,72-68 0,-20 16 0,6-7-309,-8 5 0,2-3 0,2-3 309,9-10 0,1-2 0,-4 3 0,8-1 0,-2 0-490,-16 9 0,1-2 0,-3 4 490,3-1 0,-2 3-307,2-2 1,-3 2 306,-12 11 0,-5 4 0,9-9 0,-30 28 0,-62 58 0,9-5 0,-6 7 161,-1 2 1,-6 4 0,-1 2-162,-3 3 0,0 0 0,1-1 0,-17 17 0,1-1 181,20-18 1,1 1 0,2-4-182,-1 1 0,2-4 141,-2 6 0,4-2-141,-15 14 0,22-21 0,23-17 2574,29-24-2574,40-49 0,-10 7 0,3-3 246,2-3 1,1-2-247,4-10 0,-2 2 0,-10 15 0,-2 3 122,-3 0 1,-2 1-123,28-25 0,-23 27 0,-15 9 0,-49 50 0,-16 19 0,-10 11-1294,-16 12 0,-6 6 1294,17-15 0,-2 3 0,0 0 0,0-1 0,1-1 0,2-2 0,-8 6 0,2-2 30,-7 10 0,4-3-30,19-20 0,2-3 89,1-3 0,2-2-89,-8 14 0,23-25 0,48-46 0,16-24 0,9-11-271,8-8 1,5-6 270,-1 2 0,5-5 0,-5 1 0,-18 17 0,-3 1 0,2 0 0,12-5 0,2-1 0,-5 2-150,4-14 0,-3 3 150,-1 9 0,-1 2-140,-9 5 1,-5 3 139,2-13 0,-39 29 0,-37 48 0,-17 20 0,-24 11 0,-10 11-295,24-10 0,-4 6 0,-1 2 0,2-3 295,-11 6 0,0-3 0,-1 3 0,5 0 0,-3 3 0,2 0 0,8-7-355,-9 7 0,4-3 355,0 0 0,-3 4 0,7-6 0,13-8 0,3-3-82,-12 8 1,3-4 81,-7 8 0,16-21 0,62-55 0,31-25 0,18-13 269,-5 4 0,5-6 0,2 0-269,7-4 0,2 0 0,3-5 0,-9 4 0,3-5 0,-2 1 0,-6 8 0,13-10 0,-3 1 0,-2-2 0,3-7 0,-6 9 338,-9 11 0,-3 4-338,14-14 0,-3 3 178,-26 23 1,-4 4-179,19-12 0,-74 42 0,-20 38 0,-11 19 0,1-9 0,-7 3 0,-1 2-183,-5 6 1,-2 3 0,-1 3 182,6-2 0,-2 4 0,1-1 0,5-6 0,-16 9 0,3 0-169,7-1 1,-2 5 0,5-6 168,6-6 0,3-3-288,-7 7 0,2-2 288,15-15 0,3-3 0,-17 16 0,49-48 0,32-32 0,21-21 0,15-14 0,6-8 150,-15 16 1,2-2-1,2-2-150,11-11 0,2-2 0,-5 4 0,-1 3 0,-3 1 127,-8 7 0,2-2 0,-6 3-127,-1 2 0,-4 2 211,3-2 0,-3 3-211,12-16 0,-20 24 0,-67 40 0,-11 20 0,-6 11 0,-13 6 0,-5 7 263,3 5 1,-5 6 0,5-2-264,-4 4 0,1 1 0,10-8 0,-2 2 0,4-4 272,-3 0 1,4-2-273,-5 7 0,2-2 156,17-14 0,2-4-156,-17 17 0,32-24 0,43-63 0,19-8 0,12-8-210,-2 1 1,6-3 0,0-2 209,1-2 0,1-1 0,0 1 0,-2 1 0,0 1 0,-1 2-248,-4 7 1,-1 2-1,-3 0 248,11-22 0,-2 1-402,4 7 1,-3 4 401,-14 10 0,-6 4 0,2-9 0,-54 48 0,-25 26 0,-13 19 0,0 3 0,-6 8 0,-1 1-232,-3 0 1,-1 0 0,-2 5 231,4 1 0,-1 4 0,0 1 0,2-4 0,-7 5 0,2-3 0,2 0 0,3-2 0,2-1 0,1 0 69,3-2 0,2 0 0,4-5-69,1-4 0,4-2 278,1 4 0,2-1-278,-22 16 0,47-43 0,79-85 0,-5 5 0,8-7 499,-17 15 1,3-2 0,0 0-500,0-1 0,1 0 0,-2 2 0,13-12 0,-3 1 176,-2 3 1,-1 2-177,-6 5 0,-2 2 50,-9 5 0,-5 5-50,7-5 0,-15 11 0,-30 22 2505,-15 19-2505,-20 14 0,15-5 0,3 3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2-01T12:34:26.518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2-01T12:34:26.518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24575,'0'0'0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2-01T12:34:16.079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927 822 24575,'-25'0'0,"8"0"0,-9 0 0,14 0 0,-5 0 0,2 0 0,-2 0 0,-5 0 0,0 0 0,-1 0 0,-1 0 0,6 0 0,-5 0 0,11 0 0,-5 0 0,1 0 0,3 0 0,-3 0 0,5 0 0,0 0 0,0 0 0,1 0 0,0 0 0,-1 0 0,0 0 0,1 0 0,-1 0 0,0 0 0,1 5 0,-1 1 0,-1 17 0,0-3 0,-1 17 0,0-5 0,0 7 0,0 0 0,6-6 0,-5-3 0,11-6 0,-4 0 0,5-6 0,0-2 0,0-5 0,9-5 0,3-1 0,17-5 0,-4 0 0,6-6 0,-7 0 0,-1-6 0,-4-5 0,-2-2 0,-5-12 0,1-1 0,-6-15 0,-1 6 0,-6-14 0,0 6 0,0 0 0,0 2 0,0 8 0,0-1 0,0 8 0,-5 7 0,3 8 0,-7 7 0,8-1 0,-9 0 0,4 0 0,-5 5 0,0-4 0,-6 9 0,5-9 0,-5 9 0,2-4 0,-2 5 0,0 0 0,1 0 0,0 11 0,2 9 0,-8 5 0,8 6 0,-3-8 0,4 1 0,1 0 0,6-6 0,-4-2 0,8-5 0,-2-9 0,9-9 0,9-26 0,15-18 0,9-17 0,8-9 0,-8 9 0,-2 3 0,-15 16 0,-1 9 0,-8 15 0,-15 27 0,-7 21 0,-23 25 0,-5 11 0,-2 9 0,-3-13 0,12 9 0,3-21 0,3-3 0,11-9 0,-3-8 0,10-5 0,2-1 0,5-7 0,0 1 0,5-5 0,6-2 0,1-4 0,10 0 0,-9 0 0,3 0 0,-5 0 0,0 0 0,-5 4 0,-2 8 0,-31 22 0,8 1 0,-38 17 0,18-2 0,-13-4 0,9-2 0,9-12 0,9-7 0,8-7 0,11-11 0,1-20 0,17-22 0,4-14 0,11 0 0,-1 9 0,-6 9 0,-3 7 0,-6 11 0,-4-2 0,-11 13 0,-3-2 0,-8 8 0,13-11 0,16-2 0,13-22 0,6 4 0,-1 0 0,-14 4 0,-1 15 0,-6-7 0,0 14 0,-10-4 0,-7 14 0,-5-2 0,-5 9 0,19-10 0,31-31 0,2 6 0,42-42 0,-24 21 0,10-22 0,-14 23 0,-15-2 0,-5 22 0,-12 7 0,-6 15 0,-26 19 0,-3 9 0,-16 9 0,7-7 0,7-3 0,2-12 0,10-1 0,3-7 0,8-13 0,25-22 0,-1-3 0,31-23 0,-16 16 0,0-1 0,-11 9 0,-19 19 0,-23 31 0,-32 18 0,9-5 0,-3 2 0,-38 21 0,37-22 0,1-2 0,-26 13 0,9 3 0,10-15 0,17-10 0,9-9 0,31-16 0,5-17 0,33-14 0,1-15 0,-9 9 0,4 1 0,-29 17 0,5 5 0,-23 17 0,-17 18 0,-20 19 0,-9 4 0,-5-2 0,21-4 0,5-18 0,12 2 0,32-32 0,9-18 0,31-16 0,2-17 0,-9 14 0,-2-5 0,-17 16 0,-8 9 0,-9 14 0,-17 33 0,-17 13 0,-22 35 0,-10-5 0,-6 6 0,19-25 0,7-4 0,13-24 0,9 0 0,12-11 0,18-29 0,18-4 0,14-33 0,-2 14 0,-11 4 0,-10 9 0,-14 20 0,-1 2 0,-27 37 0,-20 28 0,-14 10 0,12-23 0,0 0 0,-16 20 0,4-10 0,10-8 0,15-19 0,7-7 0,7-16 0,44-37 0,-2-5 0,3 4 0,3-2 0,23-32 0,-3 13 0,-11-2 0,-17 26 0,-4 2 0,-13 19 0,-21 17 0,-15 19 0,-29 24 0,2-3 0,-6 7 0,16-16 0,9-9 0,9-10 0,16-19 0,34-24 0,0-9 0,29-25 0,-19 16 0,-1 1 0,-14 17 0,-5 10 0,-12 11 0,-25 16 0,2 11 0,-39 27 0,12 3 0,-5-6 0,11-5 0,14-16 0,7-6 0,22-27 0,33-30 0,10-19 0,-17 21 0,1 0 0,24-24 0,-7 7 0,-12 11 0,-10 16 0,-14 11 0,-27 36 0,-31 29 0,-12 23 0,11-25 0,-2 1-261,13-7 0,1-1 261,-6-2 0,2-1 0,-13 24 0,12-19 0,15-17 0,17-27 0,49-48 0,-12 13 0,3-3-401,6-5 0,2 0 401,-3 2 0,-2 1 0,21-19 500,-9 7-500,-11 12 0,-15 15 0,-20 20 0,-43 42 0,2 7 0,-2-7 0,0 3 0,-12 23 824,-4-8-824,16-10 0,10-17 0,14-9 0,16-20 0,38-34 0,-4-1 0,1 6 0,0-1 0,9-19 0,9 13 0,-22-1 0,-5 20 0,-12 3 0,-10 11 0,-22 12 0,0 8 0,-15 5 0,16-2 0,1-6 0,26-10 0,28-27 0,11 1 0,17-28 0,-10 15 0,-9 7 0,-9-2 0,-11 24 0,-13-1 0,-27 30 0,-19 6 0,-27 27 0,2-7 0,2 5 0,17-17 0,1-1 0,15-16 0,6 0 0,17-16 0,34-27 0,7-7 0,25-29 0,-9 14 0,-1-5 0,-16 17 0,-5 8 0,-22 16 0,-33 27 0,-48 44 0,16-12 0,-2 3-739,-2-3 0,-1 1 739,-4 13 0,2-2 0,-13 8 0,24-25 0,1 0 0,-17 22 0,21-25 0,22-22 0,43-53 0,17-15 0,20-20 0,-3 9 0,-8 9 1478,-10 10-1478,-16 11 0,-30 19 0,-29 16 0,-39 32 0,0-1 0,25-2 0,2 0 0,-16 0 0,-10 21 0,20-24 0,8 0 0,17-11 0,8-12 0,11-15 0,1-5 0,5-21 0,0 3 0,0 0 0,0 1 0,0 7 0,0 6 0,0 2 0,0 1 0,0-2 0,21-22 0,-3-4 0,26-18 0,-21 11 0,9 8 0,-18 11 0,3 7 0,-24 11 0,-26 23 0,-14 8 0,-21 26 0,8-6 0,8-1 0,10-3 0,11-15 0,13-2 0,6-15 0,37-35 0,21-20 0,5-11 0,-15 23 0,0 1 0,2-5 0,7-14 0,-18 31 0,-10 4 0,-31 23 0,-23 27 0,-9-2 0,-23 28 0,18-15 0,-1 0 0,10-8 0,17-12 0,8-5 0,11-11 0,2-15 0,9-5 0,1-12 0,6 13 0,-1 1 0,-9 11 0,-16 2 0,-20 10 0,-15 8 0,0 1 0,8 4 0,11-6 0,12-2 0,1 0 0,11-24 0,21-22 0,10-12 0,20-26 0,-9 28 0,-8-5 0,6 3 0,-19 25 0,11-12 0,-40 28 0,-23 31 0,-39 13 0,9 19 0,23-29 0,1 0 0,-12 17 0,-5-1 0,18-13 0,9-6 0,20-13 0,2-10 0,41-36 0,-4 2 0,35-30 0,-16 19 0,6-2 0,-17 16 0,-8 4 0,-9 19 0,-11 5 0,-20 21 0,-12 17 0,-9 6 0,-6 0 0,19-5 0,-2-18 0,12 4 0,6-14 0,21-9 0,24-18 0,7-5 0,27-22 0,-30 16 0,13-7 0,-17 15 0,-13 6 0,-3 9 0,-22 25 0,-18 12 0,-13 22 0,-16 7 0,1-8 0,9-10 0,9-11 0,10-14 0,11-1 0,15-11 0,42-41 0,22-6 0,-30 4 0,0-1 0,3 8 0,-4 1 0,5-14 0,29-19 0,-38 35 0,16-24 0,-44 62 0,-42 31 0,0-4 0,-5 5-525,-2 0 0,-1 1 525,-8 4 0,0-1 0,9-8 0,2-1-81,-32 30 81,6-6 0,29-33 0,8-4 0,23-23 0,48-38 0,26-28-178,-27 21 1,1-3 177,4-3 0,-1-1 0,-8 7 0,-2 0-46,-3 4 0,0 2 46,28-28 0,-27 27 0,-10 18 0,-14 24 0,-58 49 0,15-13 0,-4 4 67,-21 13 0,-2 2-67,11-7 0,1-2 0,-3-1 0,1-2 0,9-8 0,2-1 173,-32 30-173,15-14 0,21-27 0,20-10 0,7-11 0,41-21 0,25-30 0,14-6 243,-29 14 1,0 0-244,26-11 0,-7-6 0,-8 17 0,-22 10 0,-9 9 0,-23 26 0,-18 9 0,-17 21 784,-10 5-784,8-9 0,3-2 0,14-14 0,6-2 0,17-19 0,17-22 0,20-19 0,13-10 0,-2 2 0,-11 16 0,-9 9 0,-16 15 0,-25 27 0,-54 43 0,19-11 0,-4 2-802,-8 0 1,-2 0 801,1 6 0,2-1 0,15-15 0,1-3-55,-4-1 1,2-1 54,-15 27 0,18-31 0,17-5 0,51-50 0,25-17 0,5-13 0,6-10-291,-1-2 1,1 0 290,0 3 0,-1 0 0,-2-5 0,-3 5 0,-16 22 0,-2 3-41,2-6 1,-2 2 40,13-9 0,-21 19 0,-28 36 0,-43 42 0,1-6 0,-7 5-636,-15 18 1,-3 1 635,8-10 0,-1-1 0,-8 9 0,3-3 0,-10 9 859,25-24 0,2-1-859,-4 2 191,10-9-191,28-23 0,53-58 0,-12 11 0,2-5-578,9-5 0,1-3 578,9-7 0,-3 2 0,-17 15 0,-1 2 629,8 1 0,-2 1-629,7-25 301,-6 23-301,-42 37 0,-32 40 0,-2-1 0,-5 3-345,1-3 0,-2 0 345,-7 8 0,0-2 0,-16 12 1213,7-2-1213,16-16 72,24-22-72,25-21 0,40-36 0,-9 3 0,4-3-381,0-1 0,1 0 381,4-4 0,-2 2 0,18-20 710,-10 15-710,-7 5 0,-41 43 0,-44 52 0,-1-10 0,-7 6-834,-18 20 1,-2 0 833,12-15 0,2-2 0,-4 7 0,4-2 250,-13 9-250,0 7 0,28-30 0,16-17 0,55-60 0,8-6 0,6-7-1205,4-8 1,5-6 1204,3 3 0,6-3 0,-6 5 0,-3 0 0,-1 1 0,-4 4 0,3-3 0,-5 4 350,-2 1 1,-4 3-351,2-5 0,-2 3 0,19-10 429,-53 55-429,-35 38 0,-21 19 0,2-6 0,-5 4-736,-8 12 1,-7 8-1,5-7 736,8-9 0,2-2 0,2-3 0,-2 3 0,4-5 672,3-4 0,2-2-672,-5 7 0,1-3 747,-14 12-747,21-15 0,55-56 0,18-23 0,10-10 0,1 1 0,5-6-294,6-7 0,7-9 0,-2 3 294,-11 11 0,-2 2 0,1-1 0,0 0 0,0-1 0,0 2-284,21-22 0,-5 4 284,-20 21 0,-3 3-116,1 2 1,-2 3 115,20-17 0,-47 53 0,-41 36 0,-30 34 0,12-23 0,0 0 2858,-7 13-2858,9-11 0,1-3 0,2-9 1710,-16 26-1710,33-41 300,31-17-300,42-31 0,16-19 0,-21 15 0,-1-2 0,28-22 0,-6 10 0,-24 12 0,-5 15 415,-47 23-415,-26 35 0,-24 8 0,21-11 0,1 1 0,-17 10 0,3-2 0,21-12 0,6-13 0,44-24 0,28-26 0,6-11 0,5-6-793,-9 10 0,1-1 793,10-18 0,-1 1 0,-18 20 0,-3 3 0,34-26 0,-20 16 0,-16 22 0,-29 9 0,-47 38 0,-41 35-558,35-29 0,-2 2 558,-10 15 0,4-1 0,-13 10 1308,-9 8-1308,30-23 0,3-14 0,43-23 0,38-33 0,2-8 0,6-5-681,0 2 1,3-1 680,9-15 0,-2-1 0,-13 15 0,-2 2 442,0 2 0,-2 2-442,23-22 179,-15 21-179,-48 41 0,-36 27 0,-17 16 0,8-12 0,-1-1 0,-10 18 0,-8 1 1443,20-12-1443,17-17 249,14-9-249,28-17 0,37-28 0,27-24 0,-2-9-331,-33 24 1,-2 1 330,13-11 0,-2 2 0,-14 11 0,-22 21 0,-27 23 0,-38 34 0,-13 14 0,14-16 0,-1 1 223,-18 21-223,-8 3 0,28-24 0,4-10 0,28-15 0,7-6 0,41-28 0,25-28 0,13-14-374,-27 20 1,-1 1 373,19-19 422,-4 10-422,-17 12 0,-19 15 0,-7 7 0,-26 12 0,-38 41 0,11-10 0,-4 2 19,-8 7 0,-1 1-19,1 3 0,1-2 0,-26 22 0,2-8 0,26-6 0,4-20 0,27-7 0,8-16 0,41-23 0,25-29 0,20-6-103,-34 15 1,0-1 102,35-21 0,-17 2 0,-12 17 0,-20 13 0,-67 62 0,-13 8 0,-16 13 0,-7 4-952,20-19 1,0 0 951,-17 20 0,1-1 0,22-19 0,2-3 317,-2 2 0,3-2-317,-16 23 0,18-32 0,20-7 0,18-21 0,39-38 0,1 4 0,5-4 547,-3-3 0,2-2-547,11-4 0,-1 1 0,12-18 218,-2 7-218,-19 12 0,-17 17 0,-36 19 0,-30 43 0,-11 2 0,-4 5-758,13-3 0,-2 3 758,-28 20 0,0 0 0,30-22 0,1-2 0,-9 7 0,1-1 818,-16 20-818,22-23 0,16-15 0,31-26 0,42-38 0,-3 3 0,3-5-565,-1-5 0,2-2 565,12-5 0,-1 0 0,-19 12 0,0 2 0,3 2 0,-1 3 1490,13-13-1490,-13 16 0,-33 17 0,-45 46 0,-30 26-515,28-21 0,-2 1 515,-8 9 0,3-1 0,-12 16 1049,-7 1-1049,22-22 0,17-11 0,39-35 0,35-29 0,17-21 0,-20 16 0,0-1 0,19-17 0,-2 1 1089,-19 24-1089,-17 4 117,-9 20-117,-16 1 0,-16 24 0,-6 3 0,-20 20 0,19-9 0,-9-1 0,23-14 0,-7-2 0,14-5 0,11-5 0,27-15 0,14-14 0,24-17 0,-5-6 0,-10 9 0,-4 2 0,-24 15 0,-7 7 0,-18 8 0,-31 25 0,-15 6 0,-14 18 0,2 0 0,17-9 0,7-9 0,15-10 0,17-10 0,37-40 0,4 3 0,28-34 0,-13 19 0,-10 9 0,-8 3 0,-19 15 0,-53 48 0,-23 15 0,-4 11 0,-4 3-623,15-16 0,0-1 623,-10 13 0,2 0 0,-21 12-136,6 0 136,16-21 0,30-19 0,49-39 0,29-28 0,6-12 0,4-8-989,-13 13 0,0-2 989,18-20 0,-2 0 0,-22 23 0,-3 3 401,0-1 1,-1 3-402,22-23 128,-23 22-128,-16 22 0,-43 33 0,-36 44 0,3-9 0,-4 4 126,2 0 1,-1 3-127,-10 13 0,1 0 0,11-19 0,2-2 0,2 5 0,2-3 313,-21 15-313,26-21 0,26-17 0,33-44 0,39-34 0,-7 2 0,3-3-605,-7 7 0,-1 1 605,10-10 0,-4 3 0,13-12 1742,-7 2-1742,-18 21 0,-21 17 0,-23 33 0,-14 12 0,-29 32 1331,2-7-1331,2-2 0,16-11 0,10-14 0,20-11 0,13-23 0,25-14 0,4-13 0,6-1 0,-17 10 0,-7 7 0,-11 15 0,-10 12 0,-20 20 0,-10 8 0,-11 13 0,8-7 0,9-9 0,6-9 0,6-5 0,11-5 0,22-1 0,6-11 0,7-1 0,-9-6 0,-8 7 0,-5 1 0,-6 26 0,-28 18 0,-18 28 0,-14 3 0,-14 1 0,14-10 0,-4-8 0,21-10 0,6-17 0,33-34 0,10-11 0,22-33 0,12-1 0,-15 8 0,5-2 0,-24 27 0,0-3 0,-26 26 0,-10 13 0,-20 17 0,-3 2 0,7-2 0,9-14 0,8-3 0,11-5 0,17-31 0,4 1 0,31-39 0,-15 9 0,17 3 0,-26 8 0,2 13 0,-13 11 0,-14 4 0,-42 49 0,6-9 0,-6 3-638,-16 19 1,-3 2 637,11-6 0,1-2 0,-2 0 0,2-3 0,-11 19 0,0-7 0,25-12 0,13-17 0,23-19 0,45-42 0,-10-1 0,3-4-544,7 0 0,1-2 544,7-12 0,-2 0 0,17-20 448,-29 39 0,0 1-448,10-25 0,-12 24 0,-55 37 0,-45 46 0,24-17 0,-3 3-685,-16 14 0,2 3 685,13-11 0,2-2 0,0-3 0,2-1 1060,-24 29-1060,23-27 301,15-10-301,25-14 0,38-46 0,18 3 0,-12-9 0,3-3 0,-5 13 0,0 0 0,27-35 0,-7 12 1476,-25 24-1476,-9 3 0,-24 20 0,-34 21 0,-13 11 0,-33 29 0,14-7 0,3-2 0,19-12 0,17-15 0,13-3 0,22-25 0,21-10 0,18-29 0,4 2 0,-10 3 0,-4 10 0,-19 15 0,3 0 0,-26 12 0,-12 13 0,-9 6 0,-7 7 0,13-4 0,1-5 0,26-20 0,29-29 0,-1-3 0,4-5-627,0 1 0,0-2 627,10-12 0,-2 0 0,-14 15 0,-1 2-157,-1 0 1,0 1 156,21-22 0,-24 21 0,-5 20 0,-47 23 0,-20 29 0,-7 12 0,1-5 0,-5 5-513,-10 9 1,-7 8 0,7-4 512,6 1 0,1-1 0,2-7 0,-5 3 0,6-4-479,-1 6 0,2-3 479,-4-1 0,1-2-62,14-7 0,3-4 62,-14 9 0,40-33 0,37-38 0,21-19 0,13-14 0,5-6-19,-13 12 1,1-3 0,1 1 18,-4 5 0,0 0 0,-1 1 0,18-26 0,-4 3-65,-14 19 1,-1 1 64,6-6 0,-3 2 123,15-17-123,-28 30 0,-38 32 0,-36 37 0,-20 24 0,9-11 0,-4 5 0,-1 2-311,-7 8 0,0 3 0,-4 2 311,6-7 0,-4 3 0,2-1 0,7-4 0,-8 13 0,3-2-207,-2-4 1,-3 2 0,6-5 206,9-7 0,4-3-195,-8 8 1,3-4 194,-16 8 0,30-21 0,54-54 0,24-19 0,11-10 314,-3-6 1,5-6-315,8-2 0,8-6 0,-7 5 0,-6 0 0,-2 1 14,-2 6 0,3-2 0,-5 5-14,-4 5 0,-4 2-45,7-9 1,-2 1 44,15-13 0,-20 14 0,-39 37 0,-46 46 0,-2 1 0,-5 6 459,-21 20 0,-2 4-459,9-6 0,1-1 0,-7 4 0,2-1 547,18-12 0,3-2-547,1-3 0,2-3 563,-16 19-563,16-15 0,55-49 0,44-49 0,-2 8 0,5-5 53,-1-4 1,1-2-54,8-4 0,-3 2 0,-20 11 0,-1 3 191,4 1 0,-1 2-191,19-29 0,-20 30 0,-22 22 0,-40 11 0,-25 38 0,-10 16 0,5-11 0,-4 3-41,-8 11 1,-6 6 0,6-2 40,2 4 0,1-2 0,-20 13 0,1-1 0,25-17 0,2-2-70,-11 7 1,2-1 69,-13 17 0,13-14 0,34-27 0,35-53 0,22-11 0,13-9-995,-4-5 1,3-7-1,2 0 995,4 2 0,3 0 0,-2-1 0,-3-1 0,-1 0 0,0 2-48,17-15 1,-2 5 47,-13 9 0,-1 1-133,6-2 1,-2 2 132,-14 10 0,-4 4 0,12-14 0,-49 31 0,-38 50 0,-21 24 0,6-10 0,-6 4 0,-3 4-214,3 5 1,-3 5-1,0 2 1,1-2 213,-13 8 0,0-2 0,1 3 0,15-10 0,-2 3 0,2-2 0,6-5-108,-13 12 1,3-3 107,5-6 0,-2 3 0,6-5 0,3-4 0,3-4 275,-1 6 1,2-2-276,-17 8 0,46-36 0,81-91 0,-22 26 0,7-6 0,1-1 114,4-3 1,1-3 0,3-2-115,-2 0 0,3-4 0,-1 0 0,-6 8 0,12-11 0,-4 3 47,-8 6 1,2-2 0,-4 5-48,2 0 0,-4 6-17,-7 6 1,-2 2 16,26-33 0,-65 50 0,-36 45 0,-18 22 0,-14 10 0,-5 7 20,14-11 1,-2 4 0,-2 2-21,7-5 0,-2 2 0,1 0 0,5-4 0,-14 14 0,1-1 25,3-8 1,-3 2-1,7-2-25,8 1 0,4-3-38,-6-4 1,2-3 37,-7 19 0,21-29 0,53-60 0,25-19 0,10-9 479,-3-6 0,7-4-479,6 0 0,7-3 0,-4 4 0,-4 0 0,-1 1 0,-8 10 0,1-3 0,-2 4 439,3 2 1,-3 3-440,-9-6 0,-1 2 197,1 10 1,-7 5-198,-13 0 0,-33 36 0,-65 57 0,12-2 0,-6 8 161,16-15 0,-2 1 0,3 0-161,-13 12 0,3 0 0,-8 8 0,3-5 0,26-25 0,3-3 497,-2 2 0,1-1-497,-16 15 0,34-28 0,42-58 0,23-13 0,14-10-1062,-6-2 1,5-6 0,2 2 1061,1 2 0,2 0 0,0 1 0,-1-2 0,-1 1 0,-2 1 6,14-14 0,-3 3-6,-4 7 0,-2 2 0,-1-6 0,-3 4 0,-11 19 0,-6 4 42,8-16-42,-52 39 0,-73 72 0,27-21 0,-6 5-999,-8 13 0,-7 8 0,2 0 999,5-4 0,2 1 0,-1-1 0,1-1 0,-1 1 0,2-1 244,0 2 1,2-1-1,4-3-244,-7 6 0,3-4 433,-1 3 1,2-4-434,15-13 0,3-5 0,-17 18 0,43-43 0,66-66 0,-23 14 0,5-4 516,11-6 1,8-4 0,-5 1-517,1-6 0,-1 0 0,-4 9 0,4-3 0,-3 5 574,4 0 1,-3 2-575,-1-5 0,-2 3 949,20-15-949,-24 20 0,-60 45 0,-41 55 0,7-9 0,-5 4 417,6 0 1,-1 1-418,-7 7 0,2-2 0,17-18 0,3-1 0,-2 5 0,0-2 1130,-22 16-1130,32-18 0,26-41 0,56-54 0,-14 16 0,3-3-586,4-8 0,3-2 586,1 2 0,-2 4 0,17-19 1124,3-8-1124,-24 28 0,-15 10 0,-26 28 0,-50 54 0,12-10 0,-4 5-782,-22 21 1,-2 2 781,16-12 0,0-1 0,-7 4 0,2-4 851,-12 13-851,0 0 0,22-23 139,48-42-139,53-57 0,-1 8 0,4-4-734,-8 0 1,2 0 733,11-5 0,-3 3 0,4-9 686,-26 26 0,-1 2-686,5-3 293,-11 5-293,-32 32 0,-53 61 0,16-25 0,-3 2-474,-8 14 0,-1 3 474,1 0 0,3-2 0,-20 15 1471,6 7-1471,13-24 157,22-20-157,11-6 0,26-22 0,36-37 0,3 1 0,-4-2 0,1-2 0,15-17 0,15-3 0,-30 15 1034,-14 10-1034,-13 20 61,-22 3-61,-38 50 0,-29 22-786,13-6 0,-1 4 786,11-13 0,0 1 0,-9 12 0,4-2-346,-4 9 346,18-24 0,1-2 0,1 4 0,9-3 0,21-28 0,50-34 0,-13-10 0,5-7-910,27-17 0,2-3 910,-10-1 0,0 0 0,7 1 0,-2 1 240,-19 12 0,-2 2-240,-1 4 0,-1 1 321,23-27-321,-23 22 0,-15 17 0,-43 41 0,-25 34 0,-24 17 551,27-21 1,1 0-552,-27 29 0,8-9 987,11-14-987,18-18 0,30-35 0,46-42 0,-12 7 0,3-3-375,5-2 0,0 0 375,3-1 0,-2 2 0,18-15 814,-2 1-814,-25 18 0,-12 17 0,-42 32 0,-37 55 0,11-22 0,-3 4-749,-7 8 0,0 3 749,0 6 0,1-2 0,7-17 0,1-1 0,8 3 0,0-3 724,-27 19-724,33-23 0,10-16 0,61-54 0,8-12 0,7-8-1389,8-11 1,5-6 1388,-3 6 0,5-4 0,-6 3 0,-2-1 0,-1 0 0,-7 9 0,3-1 0,-6 3 169,-4 2 1,-2 2-170,4-1 0,-1 1 0,-2 1 0,-20 19 0,-34 33 0,-38 28 0,-19 24 0,-8 10-907,11-13 1,0 0 906,-10 15 0,2-2 0,23-22 0,1-3 1055,0 0 0,3-1-1055,-16 21 1007,23-28-1007,51-41 0,27-30 0,10-14-1198,-2-2 1,4-5 1197,9-2 0,8-6 0,-7 4 0,-6-2 0,-3 2 0,-5 12 0,2-1 0,-4 4 545,-2-2 0,-3 2-545,0 1 0,-1 2 406,22-24-406,-67 68 0,-38 38 0,-20 19 0,-6 8-702,16-14 1,0 1 701,-20 15 0,4-1 0,29-23 0,3-4 0,-5-1 0,2-2 2409,-8 14-2409,23-26 882,48-39-882,46-50 0,-10 12 0,3-4-867,-5-4 1,1 0 866,6 0 0,-2 3 0,-24 11 0,-2 4 765,3 5 1,-2 3-766,7-20 0,-7 24 0,-42 38 0,-11 10 0,-27 40 1890,-4-12-1890,0 10 14,16-28-14,7-4 0,26-29 0,36-32 0,-3-2 0,-4 3 0,3-1 0,16-11 0,-9 5 0,-9 8 0,-18 16 0,-20 26 0,-35 31 0,0 10 0,2-13 0,0-1 0,-9 10 0,2 4 0,10-15 0,14-9 0,7-9 0,28-30 0,26-16 0,6-17 0,21-15 0,-16 16 0,-7-4 0,-5 20 0,-22 6 0,-12 27 0,-43 41 0,-6 4 0,6-3 0,-3 1 0,-23 17 0,5 8 0,14-26 0,9-5 0,21-22 0,23-22 0,34-34 0,14-15 0,-16 11 0,1-1 0,31-24 0,-7 2 0,-8 19 0,-25 13 0,-9 19 0,-14 8 0,-37 54 0,-21 15 0,-1 3 0,-2 3-697,9-23 1,1 1 696,-8 18 0,1-1 0,-18 12-246,7-1 246,13-16 0,23-31 0,25-30 0,41-46 0,8-12 0,-10 10 0,1-1 458,-9 12 1,-1 2-459,5-2 0,-2 1 0,12-21 258,-8 23-258,-21 11 0,-28 40 0,-21 24 0,-18 16 0,16-16 0,0 0 0,-13 8 0,-8 13 0,24-26 464,3-7-464,20-11 0,10-19 0,19-22 0,18-11 0,-2-14 0,2 15 0,-16 9 0,-8 9 0,-14 20 0,-10 9 0,-10 6 0,6 3 0,6-19 0,25-26 0,5-6 0,19-22 0,-10 18 0,-2 2 0,-14 14 0,-2 6 0,-49 41 0,0 7 0,-34 33 0,16-16 0,14-4 0,4-15 0,14-9 0,7-9 0,8-14 0,23-18 0,6-20 0,18-9 0,-13 2 0,1 11 0,-18 13 0,-21 22 0,-32 35 0,-17 14 0,16-15 0,-1 2 0,-22 23 0,2-7 0,12-12 0,22-16 0,5-9 0,26-17 0,15-25 0,23-15 0,14-15 0,-2 2 0,-11 16 0,-10 4 0,-14 14 0,-1 6 0,-26 12 0,-26 30 0,-8 1 0,4 0 0,0 2 0,-9 12 0,-21 10 0,33-21 0,-5-6 0,28-11 0,2-6 0,33-31 0,10-3 0,26-45 0,4 10 0,-6-13 0,-13 27 0,-9 3 0,-16 23 0,-45 22 0,-9 24 0,-8 9 0,-13 4 0,-5 5-812,7 0 0,-3 5 0,4-3 812,-6 2 0,2-1 0,-10 14 0,2-3-400,22-23 1,2-3 399,-3 6 0,3-2 0,-12 7 0,19-17 0,44-43 0,42-37 0,-16 14 0,3-3 632,11-12 0,1-1-632,-11 14 0,-2 2 0,1-4 0,-2 3 857,9-13-857,-3 3 0,-32 27 0,-34 25 0,-48 44 0,30-18 0,-1 2-473,-11 13 0,1 1 473,10-11 0,2 0 0,2 1 0,2-3 1059,-17 13-1059,13-16 0,23-13 0,11-9 0,42-41 0,1 0 0,4-4-620,5-3 0,1-2 620,10-12 0,-1 1 0,-11 14 0,-2 1 374,-7 1 1,-1 0-375,30-27 0,-35 28 0,-28 21 0,-52 63 0,5-13 0,-3 3-555,3 7 0,-1 3 555,-11 3 0,0-1 259,9-6 0,4-1-259,-28 26 182,11-11-182,84-79 0,32-34 0,1-6 0,3-5-828,-10 15 0,0-2 828,15-13 0,-2 0 0,-20 17 0,-1 3 314,5 1 1,-3 3-315,16-29 665,-23 30-665,-37 22 0,-44 48 0,5 5 0,-7 6-961,-20 19 1,-2 5 960,10-4 0,0 0 0,-15 6 0,2-1 0,25-17 0,2-2 620,-6 1 1,4-2-621,-10 20 422,18-27-422,35-28 0,62-82 0,-19 30 0,4-5-588,4-5 1,5-5 0,-3 3 587,1 0 0,-1 2 0,15-15 0,-3 3 572,-25 26 0,-1 1-572,10-6 0,-3 2 349,0-13-349,-12 20 0,-45 24 0,-36 45 0,-18 5 0,22 3 0,0 2 0,-26 16 0,0 5 0,23-28 1924,13-3-1924,15-15 867,27-29-867,43-40 0,3-11-486,0 14 0,3-1 486,13-17 0,-28 28 0,-1 1 0,12-10 0,-12-2 0,-27 32 0,-40 38 0,-7 10 0,-8 8 0,-19 19 0,-2 3-884,11-4 1,0-1 883,-13 7 0,3-2 0,23-13 0,2-2 267,-4-1 0,1-3-267,-21 23 0,27-25 0,28-47 0,56-39 0,-10 1 0,2-6-557,7-1 0,1-1 557,4-4 0,-2 1 0,-14 12 0,-2 3 1709,33-27-1709,-21 8 361,-18 25-361,-18 14 0,-52 48 0,10 5 0,-4 6-823,-24 18 0,-1 3 823,13-3 0,0 1 0,-13 4 0,4-2 0,21-16 0,2-2 535,-8-1 0,1-2-535,-6 20 0,13-30 0,22-5 0,19-40 0,47-34 0,-12 8 0,3-4 233,3-3 0,1-2-233,7 0 0,-1 0 0,-14 7 0,-2 2-35,30-26 35,-5 5 0,-29 29 0,-7 12 0,-30 11 0,-6 22 1278,-25-3-1278,8 15 116,1-10-116,14 3 0,6-14 0,16-16 0,11-14 0,5-4 0,0-1 0,-10 15 0,-6 6 0,0 3 0,-10 7 0,-8 3 0,-5 5 0,-5 0 0,11-5 0,7-13 0,5 0 0,5-5 0,0 11 0,-14 2 0,-5 9 0,-14 7 0,3 6 0,-4 1 0,15-3 0,-2-5 0,14-9 0,16-17 0,16-21 0,10-17 0,5-1 0,-14 5 0,-4 15 0,-14 9 0,-3 8 0,-14 11 0,-16 7 0,-14 19 0,-13 10 0,-1 12 0,6-1 0,4-7 0,13-9 0,2-9 0,11-5 0,10-14 0,38-34 0,24-22 0,-31 22 0,1-2-246,10 0 0,-3 2 246,14-25 0,-1 8 0,-16 12 0,-21 17 0,-17 27 0,-50 47 0,13-7 0,-5 6-840,-24 21 0,-2 3 840,20-15 0,2 1 0,-14 14 0,3-2 0,22-21 0,3-2 72,-5 3 1,0-2-73,-14 31 0,14-35 0,20-11 0,4-17 0,16-10 1693,23-21-1693,3-10 334,28-27-334,-14 7 0,4 1 0,-15 12 0,-9 12 0,-9 4 0,-19 14 0,-13 17 0,-17 14 0,-3 12 0,4-8 0,12-2 0,3-13 0,11-2 0,10-10 0,45-32 0,31-24-829,-19 5 0,2-5 829,-7 3 0,1-1 0,9-4 0,-2-1 0,-16 8 0,-3 1-239,4 4 1,-2 1 238,27-27 0,-30 22 0,-9 16 0,-64 57 0,-10 10 0,-7 7-1242,-9 12 0,-4 7 1242,6-5 0,-4 4 0,5-4 0,-5 2 0,3 0-34,-7 18 0,1-2 34,14-31 0,3-1-20,6 6 0,2-2 20,-29 17 0,39-18 0,42-51 0,28-30 0,13-16-279,1 3 1,5-6 0,0-1 278,-2-3 0,-1-3 0,3-1 0,-5 6 0,4-2 0,-3 0 0,-6 5 0,10-13 0,-3 1-169,-6 7 1,3-3-1,-5 5 169,1-1 0,-3 3-52,1-2 1,-2 3 51,-10 13 0,-5 5 0,1 2 0,-28 40 0,-37 27 0,-19 10 0,10-3 0,-5 4 330,-11 6 1,-7 6-1,4-3-330,2 2 0,1-1 0,7-7 0,-2 1 0,2-1 0,-6 6 0,3-1 590,2 1 1,1-3-591,6-12 0,5-5 595,-3 9-595,19-21 0,26-19 0,72-68 0,-20 16 0,6-7-309,-8 5 0,2-3 0,2-3 309,9-10 0,1-2 0,-4 3 0,8-1 0,-2 0-490,-16 9 0,1-2 0,-3 4 490,3-1 0,-2 3-307,2-2 1,-3 2 306,-12 11 0,-5 4 0,9-9 0,-30 28 0,-62 58 0,9-5 0,-6 7 161,-1 2 1,-6 4 0,-1 2-162,-3 3 0,0 0 0,1-1 0,-17 17 0,1-1 181,20-18 1,1 1 0,2-4-182,-1 1 0,2-4 141,-2 6 0,4-2-141,-15 14 0,22-21 0,23-17 2574,29-24-2574,40-49 0,-10 7 0,3-3 246,2-3 1,1-2-247,4-10 0,-2 2 0,-10 15 0,-2 3 122,-3 0 1,-2 1-123,28-25 0,-23 27 0,-15 9 0,-49 50 0,-16 19 0,-10 11-1294,-16 12 0,-6 6 1294,17-15 0,-2 3 0,0 0 0,0-1 0,1-1 0,2-2 0,-8 6 0,2-2 30,-7 10 0,4-3-30,19-20 0,2-3 89,1-3 0,2-2-89,-8 14 0,23-25 0,48-46 0,16-24 0,9-11-271,8-8 1,5-6 270,-1 2 0,5-5 0,-5 1 0,-18 17 0,-3 1 0,2 0 0,12-5 0,2-1 0,-5 2-150,4-14 0,-3 3 150,-1 9 0,-1 2-140,-9 5 1,-5 3 139,2-13 0,-39 29 0,-37 48 0,-17 20 0,-24 11 0,-10 11-295,24-10 0,-4 6 0,-1 2 0,2-3 295,-11 6 0,0-3 0,-1 3 0,5 0 0,-3 3 0,2 0 0,8-7-355,-9 7 0,4-3 355,0 0 0,-3 4 0,7-6 0,13-8 0,3-3-82,-12 8 1,3-4 81,-7 8 0,16-21 0,62-55 0,31-25 0,18-13 269,-5 4 0,5-6 0,2 0-269,7-4 0,2 0 0,3-5 0,-9 4 0,3-5 0,-2 1 0,-6 8 0,13-10 0,-3 1 0,-2-2 0,3-7 0,-6 9 338,-9 11 0,-3 4-338,14-14 0,-3 3 178,-26 23 1,-4 4-179,19-12 0,-74 42 0,-20 38 0,-11 19 0,1-9 0,-7 3 0,-1 2-183,-5 6 1,-2 3 0,-1 3 182,6-2 0,-2 4 0,1-1 0,5-6 0,-16 9 0,3 0-169,7-1 1,-2 5 0,5-6 168,6-6 0,3-3-288,-7 7 0,2-2 288,15-15 0,3-3 0,-17 16 0,49-48 0,32-32 0,21-21 0,15-14 0,6-8 150,-15 16 1,2-2-1,2-2-150,11-11 0,2-2 0,-5 4 0,-1 3 0,-3 1 127,-8 7 0,2-2 0,-6 3-127,-1 2 0,-4 2 211,3-2 0,-3 3-211,12-16 0,-20 24 0,-67 40 0,-11 20 0,-6 11 0,-13 6 0,-5 7 263,3 5 1,-5 6 0,5-2-264,-4 4 0,1 1 0,10-8 0,-2 2 0,4-4 272,-3 0 1,4-2-273,-5 7 0,2-2 156,17-14 0,2-4-156,-17 17 0,32-24 0,43-63 0,19-8 0,12-8-210,-2 1 1,6-3 0,0-2 209,1-2 0,1-1 0,0 1 0,-2 1 0,0 1 0,-1 2-248,-4 7 1,-1 2-1,-3 0 248,11-22 0,-2 1-402,4 7 1,-3 4 401,-14 10 0,-6 4 0,2-9 0,-54 48 0,-25 26 0,-13 19 0,0 3 0,-6 8 0,-1 1-232,-3 0 1,-1 0 0,-2 5 231,4 1 0,-1 4 0,0 1 0,2-4 0,-7 5 0,2-3 0,2 0 0,3-2 0,2-1 0,1 0 69,3-2 0,2 0 0,4-5-69,1-4 0,4-2 278,1 4 0,2-1-278,-22 16 0,47-43 0,79-85 0,-5 5 0,8-7 499,-17 15 1,3-2 0,0 0-500,0-1 0,1 0 0,-2 2 0,13-12 0,-3 1 176,-2 3 1,-1 2-177,-6 5 0,-2 2 50,-9 5 0,-5 5-50,7-5 0,-15 11 0,-30 22 2505,-15 19-2505,-20 14 0,15-5 0,3 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2-01T12:34:26.518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2-01T12:34:16.079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927 822 24575,'-25'0'0,"8"0"0,-9 0 0,14 0 0,-5 0 0,2 0 0,-2 0 0,-5 0 0,0 0 0,-1 0 0,-1 0 0,6 0 0,-5 0 0,11 0 0,-5 0 0,1 0 0,3 0 0,-3 0 0,5 0 0,0 0 0,0 0 0,1 0 0,0 0 0,-1 0 0,0 0 0,1 0 0,-1 0 0,0 0 0,1 5 0,-1 1 0,-1 17 0,0-3 0,-1 17 0,0-5 0,0 7 0,0 0 0,6-6 0,-5-3 0,11-6 0,-4 0 0,5-6 0,0-2 0,0-5 0,9-5 0,3-1 0,17-5 0,-4 0 0,6-6 0,-7 0 0,-1-6 0,-4-5 0,-2-2 0,-5-12 0,1-1 0,-6-15 0,-1 6 0,-6-14 0,0 6 0,0 0 0,0 2 0,0 8 0,0-1 0,0 8 0,-5 7 0,3 8 0,-7 7 0,8-1 0,-9 0 0,4 0 0,-5 5 0,0-4 0,-6 9 0,5-9 0,-5 9 0,2-4 0,-2 5 0,0 0 0,1 0 0,0 11 0,2 9 0,-8 5 0,8 6 0,-3-8 0,4 1 0,1 0 0,6-6 0,-4-2 0,8-5 0,-2-9 0,9-9 0,9-26 0,15-18 0,9-17 0,8-9 0,-8 9 0,-2 3 0,-15 16 0,-1 9 0,-8 15 0,-15 27 0,-7 21 0,-23 25 0,-5 11 0,-2 9 0,-3-13 0,12 9 0,3-21 0,3-3 0,11-9 0,-3-8 0,10-5 0,2-1 0,5-7 0,0 1 0,5-5 0,6-2 0,1-4 0,10 0 0,-9 0 0,3 0 0,-5 0 0,0 0 0,-5 4 0,-2 8 0,-31 22 0,8 1 0,-38 17 0,18-2 0,-13-4 0,9-2 0,9-12 0,9-7 0,8-7 0,11-11 0,1-20 0,17-22 0,4-14 0,11 0 0,-1 9 0,-6 9 0,-3 7 0,-6 11 0,-4-2 0,-11 13 0,-3-2 0,-8 8 0,13-11 0,16-2 0,13-22 0,6 4 0,-1 0 0,-14 4 0,-1 15 0,-6-7 0,0 14 0,-10-4 0,-7 14 0,-5-2 0,-5 9 0,19-10 0,31-31 0,2 6 0,42-42 0,-24 21 0,10-22 0,-14 23 0,-15-2 0,-5 22 0,-12 7 0,-6 15 0,-26 19 0,-3 9 0,-16 9 0,7-7 0,7-3 0,2-12 0,10-1 0,3-7 0,8-13 0,25-22 0,-1-3 0,31-23 0,-16 16 0,0-1 0,-11 9 0,-19 19 0,-23 31 0,-32 18 0,9-5 0,-3 2 0,-38 21 0,37-22 0,1-2 0,-26 13 0,9 3 0,10-15 0,17-10 0,9-9 0,31-16 0,5-17 0,33-14 0,1-15 0,-9 9 0,4 1 0,-29 17 0,5 5 0,-23 17 0,-17 18 0,-20 19 0,-9 4 0,-5-2 0,21-4 0,5-18 0,12 2 0,32-32 0,9-18 0,31-16 0,2-17 0,-9 14 0,-2-5 0,-17 16 0,-8 9 0,-9 14 0,-17 33 0,-17 13 0,-22 35 0,-10-5 0,-6 6 0,19-25 0,7-4 0,13-24 0,9 0 0,12-11 0,18-29 0,18-4 0,14-33 0,-2 14 0,-11 4 0,-10 9 0,-14 20 0,-1 2 0,-27 37 0,-20 28 0,-14 10 0,12-23 0,0 0 0,-16 20 0,4-10 0,10-8 0,15-19 0,7-7 0,7-16 0,44-37 0,-2-5 0,3 4 0,3-2 0,23-32 0,-3 13 0,-11-2 0,-17 26 0,-4 2 0,-13 19 0,-21 17 0,-15 19 0,-29 24 0,2-3 0,-6 7 0,16-16 0,9-9 0,9-10 0,16-19 0,34-24 0,0-9 0,29-25 0,-19 16 0,-1 1 0,-14 17 0,-5 10 0,-12 11 0,-25 16 0,2 11 0,-39 27 0,12 3 0,-5-6 0,11-5 0,14-16 0,7-6 0,22-27 0,33-30 0,10-19 0,-17 21 0,1 0 0,24-24 0,-7 7 0,-12 11 0,-10 16 0,-14 11 0,-27 36 0,-31 29 0,-12 23 0,11-25 0,-2 1-261,13-7 0,1-1 261,-6-2 0,2-1 0,-13 24 0,12-19 0,15-17 0,17-27 0,49-48 0,-12 13 0,3-3-401,6-5 0,2 0 401,-3 2 0,-2 1 0,21-19 500,-9 7-500,-11 12 0,-15 15 0,-20 20 0,-43 42 0,2 7 0,-2-7 0,0 3 0,-12 23 824,-4-8-824,16-10 0,10-17 0,14-9 0,16-20 0,38-34 0,-4-1 0,1 6 0,0-1 0,9-19 0,9 13 0,-22-1 0,-5 20 0,-12 3 0,-10 11 0,-22 12 0,0 8 0,-15 5 0,16-2 0,1-6 0,26-10 0,28-27 0,11 1 0,17-28 0,-10 15 0,-9 7 0,-9-2 0,-11 24 0,-13-1 0,-27 30 0,-19 6 0,-27 27 0,2-7 0,2 5 0,17-17 0,1-1 0,15-16 0,6 0 0,17-16 0,34-27 0,7-7 0,25-29 0,-9 14 0,-1-5 0,-16 17 0,-5 8 0,-22 16 0,-33 27 0,-48 44 0,16-12 0,-2 3-739,-2-3 0,-1 1 739,-4 13 0,2-2 0,-13 8 0,24-25 0,1 0 0,-17 22 0,21-25 0,22-22 0,43-53 0,17-15 0,20-20 0,-3 9 0,-8 9 1478,-10 10-1478,-16 11 0,-30 19 0,-29 16 0,-39 32 0,0-1 0,25-2 0,2 0 0,-16 0 0,-10 21 0,20-24 0,8 0 0,17-11 0,8-12 0,11-15 0,1-5 0,5-21 0,0 3 0,0 0 0,0 1 0,0 7 0,0 6 0,0 2 0,0 1 0,0-2 0,21-22 0,-3-4 0,26-18 0,-21 11 0,9 8 0,-18 11 0,3 7 0,-24 11 0,-26 23 0,-14 8 0,-21 26 0,8-6 0,8-1 0,10-3 0,11-15 0,13-2 0,6-15 0,37-35 0,21-20 0,5-11 0,-15 23 0,0 1 0,2-5 0,7-14 0,-18 31 0,-10 4 0,-31 23 0,-23 27 0,-9-2 0,-23 28 0,18-15 0,-1 0 0,10-8 0,17-12 0,8-5 0,11-11 0,2-15 0,9-5 0,1-12 0,6 13 0,-1 1 0,-9 11 0,-16 2 0,-20 10 0,-15 8 0,0 1 0,8 4 0,11-6 0,12-2 0,1 0 0,11-24 0,21-22 0,10-12 0,20-26 0,-9 28 0,-8-5 0,6 3 0,-19 25 0,11-12 0,-40 28 0,-23 31 0,-39 13 0,9 19 0,23-29 0,1 0 0,-12 17 0,-5-1 0,18-13 0,9-6 0,20-13 0,2-10 0,41-36 0,-4 2 0,35-30 0,-16 19 0,6-2 0,-17 16 0,-8 4 0,-9 19 0,-11 5 0,-20 21 0,-12 17 0,-9 6 0,-6 0 0,19-5 0,-2-18 0,12 4 0,6-14 0,21-9 0,24-18 0,7-5 0,27-22 0,-30 16 0,13-7 0,-17 15 0,-13 6 0,-3 9 0,-22 25 0,-18 12 0,-13 22 0,-16 7 0,1-8 0,9-10 0,9-11 0,10-14 0,11-1 0,15-11 0,42-41 0,22-6 0,-30 4 0,0-1 0,3 8 0,-4 1 0,5-14 0,29-19 0,-38 35 0,16-24 0,-44 62 0,-42 31 0,0-4 0,-5 5-525,-2 0 0,-1 1 525,-8 4 0,0-1 0,9-8 0,2-1-81,-32 30 81,6-6 0,29-33 0,8-4 0,23-23 0,48-38 0,26-28-178,-27 21 1,1-3 177,4-3 0,-1-1 0,-8 7 0,-2 0-46,-3 4 0,0 2 46,28-28 0,-27 27 0,-10 18 0,-14 24 0,-58 49 0,15-13 0,-4 4 67,-21 13 0,-2 2-67,11-7 0,1-2 0,-3-1 0,1-2 0,9-8 0,2-1 173,-32 30-173,15-14 0,21-27 0,20-10 0,7-11 0,41-21 0,25-30 0,14-6 243,-29 14 1,0 0-244,26-11 0,-7-6 0,-8 17 0,-22 10 0,-9 9 0,-23 26 0,-18 9 0,-17 21 784,-10 5-784,8-9 0,3-2 0,14-14 0,6-2 0,17-19 0,17-22 0,20-19 0,13-10 0,-2 2 0,-11 16 0,-9 9 0,-16 15 0,-25 27 0,-54 43 0,19-11 0,-4 2-802,-8 0 1,-2 0 801,1 6 0,2-1 0,15-15 0,1-3-55,-4-1 1,2-1 54,-15 27 0,18-31 0,17-5 0,51-50 0,25-17 0,5-13 0,6-10-291,-1-2 1,1 0 290,0 3 0,-1 0 0,-2-5 0,-3 5 0,-16 22 0,-2 3-41,2-6 1,-2 2 40,13-9 0,-21 19 0,-28 36 0,-43 42 0,1-6 0,-7 5-636,-15 18 1,-3 1 635,8-10 0,-1-1 0,-8 9 0,3-3 0,-10 9 859,25-24 0,2-1-859,-4 2 191,10-9-191,28-23 0,53-58 0,-12 11 0,2-5-578,9-5 0,1-3 578,9-7 0,-3 2 0,-17 15 0,-1 2 629,8 1 0,-2 1-629,7-25 301,-6 23-301,-42 37 0,-32 40 0,-2-1 0,-5 3-345,1-3 0,-2 0 345,-7 8 0,0-2 0,-16 12 1213,7-2-1213,16-16 72,24-22-72,25-21 0,40-36 0,-9 3 0,4-3-381,0-1 0,1 0 381,4-4 0,-2 2 0,18-20 710,-10 15-710,-7 5 0,-41 43 0,-44 52 0,-1-10 0,-7 6-834,-18 20 1,-2 0 833,12-15 0,2-2 0,-4 7 0,4-2 250,-13 9-250,0 7 0,28-30 0,16-17 0,55-60 0,8-6 0,6-7-1205,4-8 1,5-6 1204,3 3 0,6-3 0,-6 5 0,-3 0 0,-1 1 0,-4 4 0,3-3 0,-5 4 350,-2 1 1,-4 3-351,2-5 0,-2 3 0,19-10 429,-53 55-429,-35 38 0,-21 19 0,2-6 0,-5 4-736,-8 12 1,-7 8-1,5-7 736,8-9 0,2-2 0,2-3 0,-2 3 0,4-5 672,3-4 0,2-2-672,-5 7 0,1-3 747,-14 12-747,21-15 0,55-56 0,18-23 0,10-10 0,1 1 0,5-6-294,6-7 0,7-9 0,-2 3 294,-11 11 0,-2 2 0,1-1 0,0 0 0,0-1 0,0 2-284,21-22 0,-5 4 284,-20 21 0,-3 3-116,1 2 1,-2 3 115,20-17 0,-47 53 0,-41 36 0,-30 34 0,12-23 0,0 0 2858,-7 13-2858,9-11 0,1-3 0,2-9 1710,-16 26-1710,33-41 300,31-17-300,42-31 0,16-19 0,-21 15 0,-1-2 0,28-22 0,-6 10 0,-24 12 0,-5 15 415,-47 23-415,-26 35 0,-24 8 0,21-11 0,1 1 0,-17 10 0,3-2 0,21-12 0,6-13 0,44-24 0,28-26 0,6-11 0,5-6-793,-9 10 0,1-1 793,10-18 0,-1 1 0,-18 20 0,-3 3 0,34-26 0,-20 16 0,-16 22 0,-29 9 0,-47 38 0,-41 35-558,35-29 0,-2 2 558,-10 15 0,4-1 0,-13 10 1308,-9 8-1308,30-23 0,3-14 0,43-23 0,38-33 0,2-8 0,6-5-681,0 2 1,3-1 680,9-15 0,-2-1 0,-13 15 0,-2 2 442,0 2 0,-2 2-442,23-22 179,-15 21-179,-48 41 0,-36 27 0,-17 16 0,8-12 0,-1-1 0,-10 18 0,-8 1 1443,20-12-1443,17-17 249,14-9-249,28-17 0,37-28 0,27-24 0,-2-9-331,-33 24 1,-2 1 330,13-11 0,-2 2 0,-14 11 0,-22 21 0,-27 23 0,-38 34 0,-13 14 0,14-16 0,-1 1 223,-18 21-223,-8 3 0,28-24 0,4-10 0,28-15 0,7-6 0,41-28 0,25-28 0,13-14-374,-27 20 1,-1 1 373,19-19 422,-4 10-422,-17 12 0,-19 15 0,-7 7 0,-26 12 0,-38 41 0,11-10 0,-4 2 19,-8 7 0,-1 1-19,1 3 0,1-2 0,-26 22 0,2-8 0,26-6 0,4-20 0,27-7 0,8-16 0,41-23 0,25-29 0,20-6-103,-34 15 1,0-1 102,35-21 0,-17 2 0,-12 17 0,-20 13 0,-67 62 0,-13 8 0,-16 13 0,-7 4-952,20-19 1,0 0 951,-17 20 0,1-1 0,22-19 0,2-3 317,-2 2 0,3-2-317,-16 23 0,18-32 0,20-7 0,18-21 0,39-38 0,1 4 0,5-4 547,-3-3 0,2-2-547,11-4 0,-1 1 0,12-18 218,-2 7-218,-19 12 0,-17 17 0,-36 19 0,-30 43 0,-11 2 0,-4 5-758,13-3 0,-2 3 758,-28 20 0,0 0 0,30-22 0,1-2 0,-9 7 0,1-1 818,-16 20-818,22-23 0,16-15 0,31-26 0,42-38 0,-3 3 0,3-5-565,-1-5 0,2-2 565,12-5 0,-1 0 0,-19 12 0,0 2 0,3 2 0,-1 3 1490,13-13-1490,-13 16 0,-33 17 0,-45 46 0,-30 26-515,28-21 0,-2 1 515,-8 9 0,3-1 0,-12 16 1049,-7 1-1049,22-22 0,17-11 0,39-35 0,35-29 0,17-21 0,-20 16 0,0-1 0,19-17 0,-2 1 1089,-19 24-1089,-17 4 117,-9 20-117,-16 1 0,-16 24 0,-6 3 0,-20 20 0,19-9 0,-9-1 0,23-14 0,-7-2 0,14-5 0,11-5 0,27-15 0,14-14 0,24-17 0,-5-6 0,-10 9 0,-4 2 0,-24 15 0,-7 7 0,-18 8 0,-31 25 0,-15 6 0,-14 18 0,2 0 0,17-9 0,7-9 0,15-10 0,17-10 0,37-40 0,4 3 0,28-34 0,-13 19 0,-10 9 0,-8 3 0,-19 15 0,-53 48 0,-23 15 0,-4 11 0,-4 3-623,15-16 0,0-1 623,-10 13 0,2 0 0,-21 12-136,6 0 136,16-21 0,30-19 0,49-39 0,29-28 0,6-12 0,4-8-989,-13 13 0,0-2 989,18-20 0,-2 0 0,-22 23 0,-3 3 401,0-1 1,-1 3-402,22-23 128,-23 22-128,-16 22 0,-43 33 0,-36 44 0,3-9 0,-4 4 126,2 0 1,-1 3-127,-10 13 0,1 0 0,11-19 0,2-2 0,2 5 0,2-3 313,-21 15-313,26-21 0,26-17 0,33-44 0,39-34 0,-7 2 0,3-3-605,-7 7 0,-1 1 605,10-10 0,-4 3 0,13-12 1742,-7 2-1742,-18 21 0,-21 17 0,-23 33 0,-14 12 0,-29 32 1331,2-7-1331,2-2 0,16-11 0,10-14 0,20-11 0,13-23 0,25-14 0,4-13 0,6-1 0,-17 10 0,-7 7 0,-11 15 0,-10 12 0,-20 20 0,-10 8 0,-11 13 0,8-7 0,9-9 0,6-9 0,6-5 0,11-5 0,22-1 0,6-11 0,7-1 0,-9-6 0,-8 7 0,-5 1 0,-6 26 0,-28 18 0,-18 28 0,-14 3 0,-14 1 0,14-10 0,-4-8 0,21-10 0,6-17 0,33-34 0,10-11 0,22-33 0,12-1 0,-15 8 0,5-2 0,-24 27 0,0-3 0,-26 26 0,-10 13 0,-20 17 0,-3 2 0,7-2 0,9-14 0,8-3 0,11-5 0,17-31 0,4 1 0,31-39 0,-15 9 0,17 3 0,-26 8 0,2 13 0,-13 11 0,-14 4 0,-42 49 0,6-9 0,-6 3-638,-16 19 1,-3 2 637,11-6 0,1-2 0,-2 0 0,2-3 0,-11 19 0,0-7 0,25-12 0,13-17 0,23-19 0,45-42 0,-10-1 0,3-4-544,7 0 0,1-2 544,7-12 0,-2 0 0,17-20 448,-29 39 0,0 1-448,10-25 0,-12 24 0,-55 37 0,-45 46 0,24-17 0,-3 3-685,-16 14 0,2 3 685,13-11 0,2-2 0,0-3 0,2-1 1060,-24 29-1060,23-27 301,15-10-301,25-14 0,38-46 0,18 3 0,-12-9 0,3-3 0,-5 13 0,0 0 0,27-35 0,-7 12 1476,-25 24-1476,-9 3 0,-24 20 0,-34 21 0,-13 11 0,-33 29 0,14-7 0,3-2 0,19-12 0,17-15 0,13-3 0,22-25 0,21-10 0,18-29 0,4 2 0,-10 3 0,-4 10 0,-19 15 0,3 0 0,-26 12 0,-12 13 0,-9 6 0,-7 7 0,13-4 0,1-5 0,26-20 0,29-29 0,-1-3 0,4-5-627,0 1 0,0-2 627,10-12 0,-2 0 0,-14 15 0,-1 2-157,-1 0 1,0 1 156,21-22 0,-24 21 0,-5 20 0,-47 23 0,-20 29 0,-7 12 0,1-5 0,-5 5-513,-10 9 1,-7 8 0,7-4 512,6 1 0,1-1 0,2-7 0,-5 3 0,6-4-479,-1 6 0,2-3 479,-4-1 0,1-2-62,14-7 0,3-4 62,-14 9 0,40-33 0,37-38 0,21-19 0,13-14 0,5-6-19,-13 12 1,1-3 0,1 1 18,-4 5 0,0 0 0,-1 1 0,18-26 0,-4 3-65,-14 19 1,-1 1 64,6-6 0,-3 2 123,15-17-123,-28 30 0,-38 32 0,-36 37 0,-20 24 0,9-11 0,-4 5 0,-1 2-311,-7 8 0,0 3 0,-4 2 311,6-7 0,-4 3 0,2-1 0,7-4 0,-8 13 0,3-2-207,-2-4 1,-3 2 0,6-5 206,9-7 0,4-3-195,-8 8 1,3-4 194,-16 8 0,30-21 0,54-54 0,24-19 0,11-10 314,-3-6 1,5-6-315,8-2 0,8-6 0,-7 5 0,-6 0 0,-2 1 14,-2 6 0,3-2 0,-5 5-14,-4 5 0,-4 2-45,7-9 1,-2 1 44,15-13 0,-20 14 0,-39 37 0,-46 46 0,-2 1 0,-5 6 459,-21 20 0,-2 4-459,9-6 0,1-1 0,-7 4 0,2-1 547,18-12 0,3-2-547,1-3 0,2-3 563,-16 19-563,16-15 0,55-49 0,44-49 0,-2 8 0,5-5 53,-1-4 1,1-2-54,8-4 0,-3 2 0,-20 11 0,-1 3 191,4 1 0,-1 2-191,19-29 0,-20 30 0,-22 22 0,-40 11 0,-25 38 0,-10 16 0,5-11 0,-4 3-41,-8 11 1,-6 6 0,6-2 40,2 4 0,1-2 0,-20 13 0,1-1 0,25-17 0,2-2-70,-11 7 1,2-1 69,-13 17 0,13-14 0,34-27 0,35-53 0,22-11 0,13-9-995,-4-5 1,3-7-1,2 0 995,4 2 0,3 0 0,-2-1 0,-3-1 0,-1 0 0,0 2-48,17-15 1,-2 5 47,-13 9 0,-1 1-133,6-2 1,-2 2 132,-14 10 0,-4 4 0,12-14 0,-49 31 0,-38 50 0,-21 24 0,6-10 0,-6 4 0,-3 4-214,3 5 1,-3 5-1,0 2 1,1-2 213,-13 8 0,0-2 0,1 3 0,15-10 0,-2 3 0,2-2 0,6-5-108,-13 12 1,3-3 107,5-6 0,-2 3 0,6-5 0,3-4 0,3-4 275,-1 6 1,2-2-276,-17 8 0,46-36 0,81-91 0,-22 26 0,7-6 0,1-1 114,4-3 1,1-3 0,3-2-115,-2 0 0,3-4 0,-1 0 0,-6 8 0,12-11 0,-4 3 47,-8 6 1,2-2 0,-4 5-48,2 0 0,-4 6-17,-7 6 1,-2 2 16,26-33 0,-65 50 0,-36 45 0,-18 22 0,-14 10 0,-5 7 20,14-11 1,-2 4 0,-2 2-21,7-5 0,-2 2 0,1 0 0,5-4 0,-14 14 0,1-1 25,3-8 1,-3 2-1,7-2-25,8 1 0,4-3-38,-6-4 1,2-3 37,-7 19 0,21-29 0,53-60 0,25-19 0,10-9 479,-3-6 0,7-4-479,6 0 0,7-3 0,-4 4 0,-4 0 0,-1 1 0,-8 10 0,1-3 0,-2 4 439,3 2 1,-3 3-440,-9-6 0,-1 2 197,1 10 1,-7 5-198,-13 0 0,-33 36 0,-65 57 0,12-2 0,-6 8 161,16-15 0,-2 1 0,3 0-161,-13 12 0,3 0 0,-8 8 0,3-5 0,26-25 0,3-3 497,-2 2 0,1-1-497,-16 15 0,34-28 0,42-58 0,23-13 0,14-10-1062,-6-2 1,5-6 0,2 2 1061,1 2 0,2 0 0,0 1 0,-1-2 0,-1 1 0,-2 1 6,14-14 0,-3 3-6,-4 7 0,-2 2 0,-1-6 0,-3 4 0,-11 19 0,-6 4 42,8-16-42,-52 39 0,-73 72 0,27-21 0,-6 5-999,-8 13 0,-7 8 0,2 0 999,5-4 0,2 1 0,-1-1 0,1-1 0,-1 1 0,2-1 244,0 2 1,2-1-1,4-3-244,-7 6 0,3-4 433,-1 3 1,2-4-434,15-13 0,3-5 0,-17 18 0,43-43 0,66-66 0,-23 14 0,5-4 516,11-6 1,8-4 0,-5 1-517,1-6 0,-1 0 0,-4 9 0,4-3 0,-3 5 574,4 0 1,-3 2-575,-1-5 0,-2 3 949,20-15-949,-24 20 0,-60 45 0,-41 55 0,7-9 0,-5 4 417,6 0 1,-1 1-418,-7 7 0,2-2 0,17-18 0,3-1 0,-2 5 0,0-2 1130,-22 16-1130,32-18 0,26-41 0,56-54 0,-14 16 0,3-3-586,4-8 0,3-2 586,1 2 0,-2 4 0,17-19 1124,3-8-1124,-24 28 0,-15 10 0,-26 28 0,-50 54 0,12-10 0,-4 5-782,-22 21 1,-2 2 781,16-12 0,0-1 0,-7 4 0,2-4 851,-12 13-851,0 0 0,22-23 139,48-42-139,53-57 0,-1 8 0,4-4-734,-8 0 1,2 0 733,11-5 0,-3 3 0,4-9 686,-26 26 0,-1 2-686,5-3 293,-11 5-293,-32 32 0,-53 61 0,16-25 0,-3 2-474,-8 14 0,-1 3 474,1 0 0,3-2 0,-20 15 1471,6 7-1471,13-24 157,22-20-157,11-6 0,26-22 0,36-37 0,3 1 0,-4-2 0,1-2 0,15-17 0,15-3 0,-30 15 1034,-14 10-1034,-13 20 61,-22 3-61,-38 50 0,-29 22-786,13-6 0,-1 4 786,11-13 0,0 1 0,-9 12 0,4-2-346,-4 9 346,18-24 0,1-2 0,1 4 0,9-3 0,21-28 0,50-34 0,-13-10 0,5-7-910,27-17 0,2-3 910,-10-1 0,0 0 0,7 1 0,-2 1 240,-19 12 0,-2 2-240,-1 4 0,-1 1 321,23-27-321,-23 22 0,-15 17 0,-43 41 0,-25 34 0,-24 17 551,27-21 1,1 0-552,-27 29 0,8-9 987,11-14-987,18-18 0,30-35 0,46-42 0,-12 7 0,3-3-375,5-2 0,0 0 375,3-1 0,-2 2 0,18-15 814,-2 1-814,-25 18 0,-12 17 0,-42 32 0,-37 55 0,11-22 0,-3 4-749,-7 8 0,0 3 749,0 6 0,1-2 0,7-17 0,1-1 0,8 3 0,0-3 724,-27 19-724,33-23 0,10-16 0,61-54 0,8-12 0,7-8-1389,8-11 1,5-6 1388,-3 6 0,5-4 0,-6 3 0,-2-1 0,-1 0 0,-7 9 0,3-1 0,-6 3 169,-4 2 1,-2 2-170,4-1 0,-1 1 0,-2 1 0,-20 19 0,-34 33 0,-38 28 0,-19 24 0,-8 10-907,11-13 1,0 0 906,-10 15 0,2-2 0,23-22 0,1-3 1055,0 0 0,3-1-1055,-16 21 1007,23-28-1007,51-41 0,27-30 0,10-14-1198,-2-2 1,4-5 1197,9-2 0,8-6 0,-7 4 0,-6-2 0,-3 2 0,-5 12 0,2-1 0,-4 4 545,-2-2 0,-3 2-545,0 1 0,-1 2 406,22-24-406,-67 68 0,-38 38 0,-20 19 0,-6 8-702,16-14 1,0 1 701,-20 15 0,4-1 0,29-23 0,3-4 0,-5-1 0,2-2 2409,-8 14-2409,23-26 882,48-39-882,46-50 0,-10 12 0,3-4-867,-5-4 1,1 0 866,6 0 0,-2 3 0,-24 11 0,-2 4 765,3 5 1,-2 3-766,7-20 0,-7 24 0,-42 38 0,-11 10 0,-27 40 1890,-4-12-1890,0 10 14,16-28-14,7-4 0,26-29 0,36-32 0,-3-2 0,-4 3 0,3-1 0,16-11 0,-9 5 0,-9 8 0,-18 16 0,-20 26 0,-35 31 0,0 10 0,2-13 0,0-1 0,-9 10 0,2 4 0,10-15 0,14-9 0,7-9 0,28-30 0,26-16 0,6-17 0,21-15 0,-16 16 0,-7-4 0,-5 20 0,-22 6 0,-12 27 0,-43 41 0,-6 4 0,6-3 0,-3 1 0,-23 17 0,5 8 0,14-26 0,9-5 0,21-22 0,23-22 0,34-34 0,14-15 0,-16 11 0,1-1 0,31-24 0,-7 2 0,-8 19 0,-25 13 0,-9 19 0,-14 8 0,-37 54 0,-21 15 0,-1 3 0,-2 3-697,9-23 1,1 1 696,-8 18 0,1-1 0,-18 12-246,7-1 246,13-16 0,23-31 0,25-30 0,41-46 0,8-12 0,-10 10 0,1-1 458,-9 12 1,-1 2-459,5-2 0,-2 1 0,12-21 258,-8 23-258,-21 11 0,-28 40 0,-21 24 0,-18 16 0,16-16 0,0 0 0,-13 8 0,-8 13 0,24-26 464,3-7-464,20-11 0,10-19 0,19-22 0,18-11 0,-2-14 0,2 15 0,-16 9 0,-8 9 0,-14 20 0,-10 9 0,-10 6 0,6 3 0,6-19 0,25-26 0,5-6 0,19-22 0,-10 18 0,-2 2 0,-14 14 0,-2 6 0,-49 41 0,0 7 0,-34 33 0,16-16 0,14-4 0,4-15 0,14-9 0,7-9 0,8-14 0,23-18 0,6-20 0,18-9 0,-13 2 0,1 11 0,-18 13 0,-21 22 0,-32 35 0,-17 14 0,16-15 0,-1 2 0,-22 23 0,2-7 0,12-12 0,22-16 0,5-9 0,26-17 0,15-25 0,23-15 0,14-15 0,-2 2 0,-11 16 0,-10 4 0,-14 14 0,-1 6 0,-26 12 0,-26 30 0,-8 1 0,4 0 0,0 2 0,-9 12 0,-21 10 0,33-21 0,-5-6 0,28-11 0,2-6 0,33-31 0,10-3 0,26-45 0,4 10 0,-6-13 0,-13 27 0,-9 3 0,-16 23 0,-45 22 0,-9 24 0,-8 9 0,-13 4 0,-5 5-812,7 0 0,-3 5 0,4-3 812,-6 2 0,2-1 0,-10 14 0,2-3-400,22-23 1,2-3 399,-3 6 0,3-2 0,-12 7 0,19-17 0,44-43 0,42-37 0,-16 14 0,3-3 632,11-12 0,1-1-632,-11 14 0,-2 2 0,1-4 0,-2 3 857,9-13-857,-3 3 0,-32 27 0,-34 25 0,-48 44 0,30-18 0,-1 2-473,-11 13 0,1 1 473,10-11 0,2 0 0,2 1 0,2-3 1059,-17 13-1059,13-16 0,23-13 0,11-9 0,42-41 0,1 0 0,4-4-620,5-3 0,1-2 620,10-12 0,-1 1 0,-11 14 0,-2 1 374,-7 1 1,-1 0-375,30-27 0,-35 28 0,-28 21 0,-52 63 0,5-13 0,-3 3-555,3 7 0,-1 3 555,-11 3 0,0-1 259,9-6 0,4-1-259,-28 26 182,11-11-182,84-79 0,32-34 0,1-6 0,3-5-828,-10 15 0,0-2 828,15-13 0,-2 0 0,-20 17 0,-1 3 314,5 1 1,-3 3-315,16-29 665,-23 30-665,-37 22 0,-44 48 0,5 5 0,-7 6-961,-20 19 1,-2 5 960,10-4 0,0 0 0,-15 6 0,2-1 0,25-17 0,2-2 620,-6 1 1,4-2-621,-10 20 422,18-27-422,35-28 0,62-82 0,-19 30 0,4-5-588,4-5 1,5-5 0,-3 3 587,1 0 0,-1 2 0,15-15 0,-3 3 572,-25 26 0,-1 1-572,10-6 0,-3 2 349,0-13-349,-12 20 0,-45 24 0,-36 45 0,-18 5 0,22 3 0,0 2 0,-26 16 0,0 5 0,23-28 1924,13-3-1924,15-15 867,27-29-867,43-40 0,3-11-486,0 14 0,3-1 486,13-17 0,-28 28 0,-1 1 0,12-10 0,-12-2 0,-27 32 0,-40 38 0,-7 10 0,-8 8 0,-19 19 0,-2 3-884,11-4 1,0-1 883,-13 7 0,3-2 0,23-13 0,2-2 267,-4-1 0,1-3-267,-21 23 0,27-25 0,28-47 0,56-39 0,-10 1 0,2-6-557,7-1 0,1-1 557,4-4 0,-2 1 0,-14 12 0,-2 3 1709,33-27-1709,-21 8 361,-18 25-361,-18 14 0,-52 48 0,10 5 0,-4 6-823,-24 18 0,-1 3 823,13-3 0,0 1 0,-13 4 0,4-2 0,21-16 0,2-2 535,-8-1 0,1-2-535,-6 20 0,13-30 0,22-5 0,19-40 0,47-34 0,-12 8 0,3-4 233,3-3 0,1-2-233,7 0 0,-1 0 0,-14 7 0,-2 2-35,30-26 35,-5 5 0,-29 29 0,-7 12 0,-30 11 0,-6 22 1278,-25-3-1278,8 15 116,1-10-116,14 3 0,6-14 0,16-16 0,11-14 0,5-4 0,0-1 0,-10 15 0,-6 6 0,0 3 0,-10 7 0,-8 3 0,-5 5 0,-5 0 0,11-5 0,7-13 0,5 0 0,5-5 0,0 11 0,-14 2 0,-5 9 0,-14 7 0,3 6 0,-4 1 0,15-3 0,-2-5 0,14-9 0,16-17 0,16-21 0,10-17 0,5-1 0,-14 5 0,-4 15 0,-14 9 0,-3 8 0,-14 11 0,-16 7 0,-14 19 0,-13 10 0,-1 12 0,6-1 0,4-7 0,13-9 0,2-9 0,11-5 0,10-14 0,38-34 0,24-22 0,-31 22 0,1-2-246,10 0 0,-3 2 246,14-25 0,-1 8 0,-16 12 0,-21 17 0,-17 27 0,-50 47 0,13-7 0,-5 6-840,-24 21 0,-2 3 840,20-15 0,2 1 0,-14 14 0,3-2 0,22-21 0,3-2 72,-5 3 1,0-2-73,-14 31 0,14-35 0,20-11 0,4-17 0,16-10 1693,23-21-1693,3-10 334,28-27-334,-14 7 0,4 1 0,-15 12 0,-9 12 0,-9 4 0,-19 14 0,-13 17 0,-17 14 0,-3 12 0,4-8 0,12-2 0,3-13 0,11-2 0,10-10 0,45-32 0,31-24-829,-19 5 0,2-5 829,-7 3 0,1-1 0,9-4 0,-2-1 0,-16 8 0,-3 1-239,4 4 1,-2 1 238,27-27 0,-30 22 0,-9 16 0,-64 57 0,-10 10 0,-7 7-1242,-9 12 0,-4 7 1242,6-5 0,-4 4 0,5-4 0,-5 2 0,3 0-34,-7 18 0,1-2 34,14-31 0,3-1-20,6 6 0,2-2 20,-29 17 0,39-18 0,42-51 0,28-30 0,13-16-279,1 3 1,5-6 0,0-1 278,-2-3 0,-1-3 0,3-1 0,-5 6 0,4-2 0,-3 0 0,-6 5 0,10-13 0,-3 1-169,-6 7 1,3-3-1,-5 5 169,1-1 0,-3 3-52,1-2 1,-2 3 51,-10 13 0,-5 5 0,1 2 0,-28 40 0,-37 27 0,-19 10 0,10-3 0,-5 4 330,-11 6 1,-7 6-1,4-3-330,2 2 0,1-1 0,7-7 0,-2 1 0,2-1 0,-6 6 0,3-1 590,2 1 1,1-3-591,6-12 0,5-5 595,-3 9-595,19-21 0,26-19 0,72-68 0,-20 16 0,6-7-309,-8 5 0,2-3 0,2-3 309,9-10 0,1-2 0,-4 3 0,8-1 0,-2 0-490,-16 9 0,1-2 0,-3 4 490,3-1 0,-2 3-307,2-2 1,-3 2 306,-12 11 0,-5 4 0,9-9 0,-30 28 0,-62 58 0,9-5 0,-6 7 161,-1 2 1,-6 4 0,-1 2-162,-3 3 0,0 0 0,1-1 0,-17 17 0,1-1 181,20-18 1,1 1 0,2-4-182,-1 1 0,2-4 141,-2 6 0,4-2-141,-15 14 0,22-21 0,23-17 2574,29-24-2574,40-49 0,-10 7 0,3-3 246,2-3 1,1-2-247,4-10 0,-2 2 0,-10 15 0,-2 3 122,-3 0 1,-2 1-123,28-25 0,-23 27 0,-15 9 0,-49 50 0,-16 19 0,-10 11-1294,-16 12 0,-6 6 1294,17-15 0,-2 3 0,0 0 0,0-1 0,1-1 0,2-2 0,-8 6 0,2-2 30,-7 10 0,4-3-30,19-20 0,2-3 89,1-3 0,2-2-89,-8 14 0,23-25 0,48-46 0,16-24 0,9-11-271,8-8 1,5-6 270,-1 2 0,5-5 0,-5 1 0,-18 17 0,-3 1 0,2 0 0,12-5 0,2-1 0,-5 2-150,4-14 0,-3 3 150,-1 9 0,-1 2-140,-9 5 1,-5 3 139,2-13 0,-39 29 0,-37 48 0,-17 20 0,-24 11 0,-10 11-295,24-10 0,-4 6 0,-1 2 0,2-3 295,-11 6 0,0-3 0,-1 3 0,5 0 0,-3 3 0,2 0 0,8-7-355,-9 7 0,4-3 355,0 0 0,-3 4 0,7-6 0,13-8 0,3-3-82,-12 8 1,3-4 81,-7 8 0,16-21 0,62-55 0,31-25 0,18-13 269,-5 4 0,5-6 0,2 0-269,7-4 0,2 0 0,3-5 0,-9 4 0,3-5 0,-2 1 0,-6 8 0,13-10 0,-3 1 0,-2-2 0,3-7 0,-6 9 338,-9 11 0,-3 4-338,14-14 0,-3 3 178,-26 23 1,-4 4-179,19-12 0,-74 42 0,-20 38 0,-11 19 0,1-9 0,-7 3 0,-1 2-183,-5 6 1,-2 3 0,-1 3 182,6-2 0,-2 4 0,1-1 0,5-6 0,-16 9 0,3 0-169,7-1 1,-2 5 0,5-6 168,6-6 0,3-3-288,-7 7 0,2-2 288,15-15 0,3-3 0,-17 16 0,49-48 0,32-32 0,21-21 0,15-14 0,6-8 150,-15 16 1,2-2-1,2-2-150,11-11 0,2-2 0,-5 4 0,-1 3 0,-3 1 127,-8 7 0,2-2 0,-6 3-127,-1 2 0,-4 2 211,3-2 0,-3 3-211,12-16 0,-20 24 0,-67 40 0,-11 20 0,-6 11 0,-13 6 0,-5 7 263,3 5 1,-5 6 0,5-2-264,-4 4 0,1 1 0,10-8 0,-2 2 0,4-4 272,-3 0 1,4-2-273,-5 7 0,2-2 156,17-14 0,2-4-156,-17 17 0,32-24 0,43-63 0,19-8 0,12-8-210,-2 1 1,6-3 0,0-2 209,1-2 0,1-1 0,0 1 0,-2 1 0,0 1 0,-1 2-248,-4 7 1,-1 2-1,-3 0 248,11-22 0,-2 1-402,4 7 1,-3 4 401,-14 10 0,-6 4 0,2-9 0,-54 48 0,-25 26 0,-13 19 0,0 3 0,-6 8 0,-1 1-232,-3 0 1,-1 0 0,-2 5 231,4 1 0,-1 4 0,0 1 0,2-4 0,-7 5 0,2-3 0,2 0 0,3-2 0,2-1 0,1 0 69,3-2 0,2 0 0,4-5-69,1-4 0,4-2 278,1 4 0,2-1-278,-22 16 0,47-43 0,79-85 0,-5 5 0,8-7 499,-17 15 1,3-2 0,0 0-500,0-1 0,1 0 0,-2 2 0,13-12 0,-3 1 176,-2 3 1,-1 2-177,-6 5 0,-2 2 50,-9 5 0,-5 5-50,7-5 0,-15 11 0,-30 22 2505,-15 19-2505,-20 14 0,15-5 0,3 3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2-01T12:34:26.518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24575,'0'0'0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2-01T12:34:16.079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927 822 24575,'-25'0'0,"8"0"0,-9 0 0,14 0 0,-5 0 0,2 0 0,-2 0 0,-5 0 0,0 0 0,-1 0 0,-1 0 0,6 0 0,-5 0 0,11 0 0,-5 0 0,1 0 0,3 0 0,-3 0 0,5 0 0,0 0 0,0 0 0,1 0 0,0 0 0,-1 0 0,0 0 0,1 0 0,-1 0 0,0 0 0,1 5 0,-1 1 0,-1 17 0,0-3 0,-1 17 0,0-5 0,0 7 0,0 0 0,6-6 0,-5-3 0,11-6 0,-4 0 0,5-6 0,0-2 0,0-5 0,9-5 0,3-1 0,17-5 0,-4 0 0,6-6 0,-7 0 0,-1-6 0,-4-5 0,-2-2 0,-5-12 0,1-1 0,-6-15 0,-1 6 0,-6-14 0,0 6 0,0 0 0,0 2 0,0 8 0,0-1 0,0 8 0,-5 7 0,3 8 0,-7 7 0,8-1 0,-9 0 0,4 0 0,-5 5 0,0-4 0,-6 9 0,5-9 0,-5 9 0,2-4 0,-2 5 0,0 0 0,1 0 0,0 11 0,2 9 0,-8 5 0,8 6 0,-3-8 0,4 1 0,1 0 0,6-6 0,-4-2 0,8-5 0,-2-9 0,9-9 0,9-26 0,15-18 0,9-17 0,8-9 0,-8 9 0,-2 3 0,-15 16 0,-1 9 0,-8 15 0,-15 27 0,-7 21 0,-23 25 0,-5 11 0,-2 9 0,-3-13 0,12 9 0,3-21 0,3-3 0,11-9 0,-3-8 0,10-5 0,2-1 0,5-7 0,0 1 0,5-5 0,6-2 0,1-4 0,10 0 0,-9 0 0,3 0 0,-5 0 0,0 0 0,-5 4 0,-2 8 0,-31 22 0,8 1 0,-38 17 0,18-2 0,-13-4 0,9-2 0,9-12 0,9-7 0,8-7 0,11-11 0,1-20 0,17-22 0,4-14 0,11 0 0,-1 9 0,-6 9 0,-3 7 0,-6 11 0,-4-2 0,-11 13 0,-3-2 0,-8 8 0,13-11 0,16-2 0,13-22 0,6 4 0,-1 0 0,-14 4 0,-1 15 0,-6-7 0,0 14 0,-10-4 0,-7 14 0,-5-2 0,-5 9 0,19-10 0,31-31 0,2 6 0,42-42 0,-24 21 0,10-22 0,-14 23 0,-15-2 0,-5 22 0,-12 7 0,-6 15 0,-26 19 0,-3 9 0,-16 9 0,7-7 0,7-3 0,2-12 0,10-1 0,3-7 0,8-13 0,25-22 0,-1-3 0,31-23 0,-16 16 0,0-1 0,-11 9 0,-19 19 0,-23 31 0,-32 18 0,9-5 0,-3 2 0,-38 21 0,37-22 0,1-2 0,-26 13 0,9 3 0,10-15 0,17-10 0,9-9 0,31-16 0,5-17 0,33-14 0,1-15 0,-9 9 0,4 1 0,-29 17 0,5 5 0,-23 17 0,-17 18 0,-20 19 0,-9 4 0,-5-2 0,21-4 0,5-18 0,12 2 0,32-32 0,9-18 0,31-16 0,2-17 0,-9 14 0,-2-5 0,-17 16 0,-8 9 0,-9 14 0,-17 33 0,-17 13 0,-22 35 0,-10-5 0,-6 6 0,19-25 0,7-4 0,13-24 0,9 0 0,12-11 0,18-29 0,18-4 0,14-33 0,-2 14 0,-11 4 0,-10 9 0,-14 20 0,-1 2 0,-27 37 0,-20 28 0,-14 10 0,12-23 0,0 0 0,-16 20 0,4-10 0,10-8 0,15-19 0,7-7 0,7-16 0,44-37 0,-2-5 0,3 4 0,3-2 0,23-32 0,-3 13 0,-11-2 0,-17 26 0,-4 2 0,-13 19 0,-21 17 0,-15 19 0,-29 24 0,2-3 0,-6 7 0,16-16 0,9-9 0,9-10 0,16-19 0,34-24 0,0-9 0,29-25 0,-19 16 0,-1 1 0,-14 17 0,-5 10 0,-12 11 0,-25 16 0,2 11 0,-39 27 0,12 3 0,-5-6 0,11-5 0,14-16 0,7-6 0,22-27 0,33-30 0,10-19 0,-17 21 0,1 0 0,24-24 0,-7 7 0,-12 11 0,-10 16 0,-14 11 0,-27 36 0,-31 29 0,-12 23 0,11-25 0,-2 1-261,13-7 0,1-1 261,-6-2 0,2-1 0,-13 24 0,12-19 0,15-17 0,17-27 0,49-48 0,-12 13 0,3-3-401,6-5 0,2 0 401,-3 2 0,-2 1 0,21-19 500,-9 7-500,-11 12 0,-15 15 0,-20 20 0,-43 42 0,2 7 0,-2-7 0,0 3 0,-12 23 824,-4-8-824,16-10 0,10-17 0,14-9 0,16-20 0,38-34 0,-4-1 0,1 6 0,0-1 0,9-19 0,9 13 0,-22-1 0,-5 20 0,-12 3 0,-10 11 0,-22 12 0,0 8 0,-15 5 0,16-2 0,1-6 0,26-10 0,28-27 0,11 1 0,17-28 0,-10 15 0,-9 7 0,-9-2 0,-11 24 0,-13-1 0,-27 30 0,-19 6 0,-27 27 0,2-7 0,2 5 0,17-17 0,1-1 0,15-16 0,6 0 0,17-16 0,34-27 0,7-7 0,25-29 0,-9 14 0,-1-5 0,-16 17 0,-5 8 0,-22 16 0,-33 27 0,-48 44 0,16-12 0,-2 3-739,-2-3 0,-1 1 739,-4 13 0,2-2 0,-13 8 0,24-25 0,1 0 0,-17 22 0,21-25 0,22-22 0,43-53 0,17-15 0,20-20 0,-3 9 0,-8 9 1478,-10 10-1478,-16 11 0,-30 19 0,-29 16 0,-39 32 0,0-1 0,25-2 0,2 0 0,-16 0 0,-10 21 0,20-24 0,8 0 0,17-11 0,8-12 0,11-15 0,1-5 0,5-21 0,0 3 0,0 0 0,0 1 0,0 7 0,0 6 0,0 2 0,0 1 0,0-2 0,21-22 0,-3-4 0,26-18 0,-21 11 0,9 8 0,-18 11 0,3 7 0,-24 11 0,-26 23 0,-14 8 0,-21 26 0,8-6 0,8-1 0,10-3 0,11-15 0,13-2 0,6-15 0,37-35 0,21-20 0,5-11 0,-15 23 0,0 1 0,2-5 0,7-14 0,-18 31 0,-10 4 0,-31 23 0,-23 27 0,-9-2 0,-23 28 0,18-15 0,-1 0 0,10-8 0,17-12 0,8-5 0,11-11 0,2-15 0,9-5 0,1-12 0,6 13 0,-1 1 0,-9 11 0,-16 2 0,-20 10 0,-15 8 0,0 1 0,8 4 0,11-6 0,12-2 0,1 0 0,11-24 0,21-22 0,10-12 0,20-26 0,-9 28 0,-8-5 0,6 3 0,-19 25 0,11-12 0,-40 28 0,-23 31 0,-39 13 0,9 19 0,23-29 0,1 0 0,-12 17 0,-5-1 0,18-13 0,9-6 0,20-13 0,2-10 0,41-36 0,-4 2 0,35-30 0,-16 19 0,6-2 0,-17 16 0,-8 4 0,-9 19 0,-11 5 0,-20 21 0,-12 17 0,-9 6 0,-6 0 0,19-5 0,-2-18 0,12 4 0,6-14 0,21-9 0,24-18 0,7-5 0,27-22 0,-30 16 0,13-7 0,-17 15 0,-13 6 0,-3 9 0,-22 25 0,-18 12 0,-13 22 0,-16 7 0,1-8 0,9-10 0,9-11 0,10-14 0,11-1 0,15-11 0,42-41 0,22-6 0,-30 4 0,0-1 0,3 8 0,-4 1 0,5-14 0,29-19 0,-38 35 0,16-24 0,-44 62 0,-42 31 0,0-4 0,-5 5-525,-2 0 0,-1 1 525,-8 4 0,0-1 0,9-8 0,2-1-81,-32 30 81,6-6 0,29-33 0,8-4 0,23-23 0,48-38 0,26-28-178,-27 21 1,1-3 177,4-3 0,-1-1 0,-8 7 0,-2 0-46,-3 4 0,0 2 46,28-28 0,-27 27 0,-10 18 0,-14 24 0,-58 49 0,15-13 0,-4 4 67,-21 13 0,-2 2-67,11-7 0,1-2 0,-3-1 0,1-2 0,9-8 0,2-1 173,-32 30-173,15-14 0,21-27 0,20-10 0,7-11 0,41-21 0,25-30 0,14-6 243,-29 14 1,0 0-244,26-11 0,-7-6 0,-8 17 0,-22 10 0,-9 9 0,-23 26 0,-18 9 0,-17 21 784,-10 5-784,8-9 0,3-2 0,14-14 0,6-2 0,17-19 0,17-22 0,20-19 0,13-10 0,-2 2 0,-11 16 0,-9 9 0,-16 15 0,-25 27 0,-54 43 0,19-11 0,-4 2-802,-8 0 1,-2 0 801,1 6 0,2-1 0,15-15 0,1-3-55,-4-1 1,2-1 54,-15 27 0,18-31 0,17-5 0,51-50 0,25-17 0,5-13 0,6-10-291,-1-2 1,1 0 290,0 3 0,-1 0 0,-2-5 0,-3 5 0,-16 22 0,-2 3-41,2-6 1,-2 2 40,13-9 0,-21 19 0,-28 36 0,-43 42 0,1-6 0,-7 5-636,-15 18 1,-3 1 635,8-10 0,-1-1 0,-8 9 0,3-3 0,-10 9 859,25-24 0,2-1-859,-4 2 191,10-9-191,28-23 0,53-58 0,-12 11 0,2-5-578,9-5 0,1-3 578,9-7 0,-3 2 0,-17 15 0,-1 2 629,8 1 0,-2 1-629,7-25 301,-6 23-301,-42 37 0,-32 40 0,-2-1 0,-5 3-345,1-3 0,-2 0 345,-7 8 0,0-2 0,-16 12 1213,7-2-1213,16-16 72,24-22-72,25-21 0,40-36 0,-9 3 0,4-3-381,0-1 0,1 0 381,4-4 0,-2 2 0,18-20 710,-10 15-710,-7 5 0,-41 43 0,-44 52 0,-1-10 0,-7 6-834,-18 20 1,-2 0 833,12-15 0,2-2 0,-4 7 0,4-2 250,-13 9-250,0 7 0,28-30 0,16-17 0,55-60 0,8-6 0,6-7-1205,4-8 1,5-6 1204,3 3 0,6-3 0,-6 5 0,-3 0 0,-1 1 0,-4 4 0,3-3 0,-5 4 350,-2 1 1,-4 3-351,2-5 0,-2 3 0,19-10 429,-53 55-429,-35 38 0,-21 19 0,2-6 0,-5 4-736,-8 12 1,-7 8-1,5-7 736,8-9 0,2-2 0,2-3 0,-2 3 0,4-5 672,3-4 0,2-2-672,-5 7 0,1-3 747,-14 12-747,21-15 0,55-56 0,18-23 0,10-10 0,1 1 0,5-6-294,6-7 0,7-9 0,-2 3 294,-11 11 0,-2 2 0,1-1 0,0 0 0,0-1 0,0 2-284,21-22 0,-5 4 284,-20 21 0,-3 3-116,1 2 1,-2 3 115,20-17 0,-47 53 0,-41 36 0,-30 34 0,12-23 0,0 0 2858,-7 13-2858,9-11 0,1-3 0,2-9 1710,-16 26-1710,33-41 300,31-17-300,42-31 0,16-19 0,-21 15 0,-1-2 0,28-22 0,-6 10 0,-24 12 0,-5 15 415,-47 23-415,-26 35 0,-24 8 0,21-11 0,1 1 0,-17 10 0,3-2 0,21-12 0,6-13 0,44-24 0,28-26 0,6-11 0,5-6-793,-9 10 0,1-1 793,10-18 0,-1 1 0,-18 20 0,-3 3 0,34-26 0,-20 16 0,-16 22 0,-29 9 0,-47 38 0,-41 35-558,35-29 0,-2 2 558,-10 15 0,4-1 0,-13 10 1308,-9 8-1308,30-23 0,3-14 0,43-23 0,38-33 0,2-8 0,6-5-681,0 2 1,3-1 680,9-15 0,-2-1 0,-13 15 0,-2 2 442,0 2 0,-2 2-442,23-22 179,-15 21-179,-48 41 0,-36 27 0,-17 16 0,8-12 0,-1-1 0,-10 18 0,-8 1 1443,20-12-1443,17-17 249,14-9-249,28-17 0,37-28 0,27-24 0,-2-9-331,-33 24 1,-2 1 330,13-11 0,-2 2 0,-14 11 0,-22 21 0,-27 23 0,-38 34 0,-13 14 0,14-16 0,-1 1 223,-18 21-223,-8 3 0,28-24 0,4-10 0,28-15 0,7-6 0,41-28 0,25-28 0,13-14-374,-27 20 1,-1 1 373,19-19 422,-4 10-422,-17 12 0,-19 15 0,-7 7 0,-26 12 0,-38 41 0,11-10 0,-4 2 19,-8 7 0,-1 1-19,1 3 0,1-2 0,-26 22 0,2-8 0,26-6 0,4-20 0,27-7 0,8-16 0,41-23 0,25-29 0,20-6-103,-34 15 1,0-1 102,35-21 0,-17 2 0,-12 17 0,-20 13 0,-67 62 0,-13 8 0,-16 13 0,-7 4-952,20-19 1,0 0 951,-17 20 0,1-1 0,22-19 0,2-3 317,-2 2 0,3-2-317,-16 23 0,18-32 0,20-7 0,18-21 0,39-38 0,1 4 0,5-4 547,-3-3 0,2-2-547,11-4 0,-1 1 0,12-18 218,-2 7-218,-19 12 0,-17 17 0,-36 19 0,-30 43 0,-11 2 0,-4 5-758,13-3 0,-2 3 758,-28 20 0,0 0 0,30-22 0,1-2 0,-9 7 0,1-1 818,-16 20-818,22-23 0,16-15 0,31-26 0,42-38 0,-3 3 0,3-5-565,-1-5 0,2-2 565,12-5 0,-1 0 0,-19 12 0,0 2 0,3 2 0,-1 3 1490,13-13-1490,-13 16 0,-33 17 0,-45 46 0,-30 26-515,28-21 0,-2 1 515,-8 9 0,3-1 0,-12 16 1049,-7 1-1049,22-22 0,17-11 0,39-35 0,35-29 0,17-21 0,-20 16 0,0-1 0,19-17 0,-2 1 1089,-19 24-1089,-17 4 117,-9 20-117,-16 1 0,-16 24 0,-6 3 0,-20 20 0,19-9 0,-9-1 0,23-14 0,-7-2 0,14-5 0,11-5 0,27-15 0,14-14 0,24-17 0,-5-6 0,-10 9 0,-4 2 0,-24 15 0,-7 7 0,-18 8 0,-31 25 0,-15 6 0,-14 18 0,2 0 0,17-9 0,7-9 0,15-10 0,17-10 0,37-40 0,4 3 0,28-34 0,-13 19 0,-10 9 0,-8 3 0,-19 15 0,-53 48 0,-23 15 0,-4 11 0,-4 3-623,15-16 0,0-1 623,-10 13 0,2 0 0,-21 12-136,6 0 136,16-21 0,30-19 0,49-39 0,29-28 0,6-12 0,4-8-989,-13 13 0,0-2 989,18-20 0,-2 0 0,-22 23 0,-3 3 401,0-1 1,-1 3-402,22-23 128,-23 22-128,-16 22 0,-43 33 0,-36 44 0,3-9 0,-4 4 126,2 0 1,-1 3-127,-10 13 0,1 0 0,11-19 0,2-2 0,2 5 0,2-3 313,-21 15-313,26-21 0,26-17 0,33-44 0,39-34 0,-7 2 0,3-3-605,-7 7 0,-1 1 605,10-10 0,-4 3 0,13-12 1742,-7 2-1742,-18 21 0,-21 17 0,-23 33 0,-14 12 0,-29 32 1331,2-7-1331,2-2 0,16-11 0,10-14 0,20-11 0,13-23 0,25-14 0,4-13 0,6-1 0,-17 10 0,-7 7 0,-11 15 0,-10 12 0,-20 20 0,-10 8 0,-11 13 0,8-7 0,9-9 0,6-9 0,6-5 0,11-5 0,22-1 0,6-11 0,7-1 0,-9-6 0,-8 7 0,-5 1 0,-6 26 0,-28 18 0,-18 28 0,-14 3 0,-14 1 0,14-10 0,-4-8 0,21-10 0,6-17 0,33-34 0,10-11 0,22-33 0,12-1 0,-15 8 0,5-2 0,-24 27 0,0-3 0,-26 26 0,-10 13 0,-20 17 0,-3 2 0,7-2 0,9-14 0,8-3 0,11-5 0,17-31 0,4 1 0,31-39 0,-15 9 0,17 3 0,-26 8 0,2 13 0,-13 11 0,-14 4 0,-42 49 0,6-9 0,-6 3-638,-16 19 1,-3 2 637,11-6 0,1-2 0,-2 0 0,2-3 0,-11 19 0,0-7 0,25-12 0,13-17 0,23-19 0,45-42 0,-10-1 0,3-4-544,7 0 0,1-2 544,7-12 0,-2 0 0,17-20 448,-29 39 0,0 1-448,10-25 0,-12 24 0,-55 37 0,-45 46 0,24-17 0,-3 3-685,-16 14 0,2 3 685,13-11 0,2-2 0,0-3 0,2-1 1060,-24 29-1060,23-27 301,15-10-301,25-14 0,38-46 0,18 3 0,-12-9 0,3-3 0,-5 13 0,0 0 0,27-35 0,-7 12 1476,-25 24-1476,-9 3 0,-24 20 0,-34 21 0,-13 11 0,-33 29 0,14-7 0,3-2 0,19-12 0,17-15 0,13-3 0,22-25 0,21-10 0,18-29 0,4 2 0,-10 3 0,-4 10 0,-19 15 0,3 0 0,-26 12 0,-12 13 0,-9 6 0,-7 7 0,13-4 0,1-5 0,26-20 0,29-29 0,-1-3 0,4-5-627,0 1 0,0-2 627,10-12 0,-2 0 0,-14 15 0,-1 2-157,-1 0 1,0 1 156,21-22 0,-24 21 0,-5 20 0,-47 23 0,-20 29 0,-7 12 0,1-5 0,-5 5-513,-10 9 1,-7 8 0,7-4 512,6 1 0,1-1 0,2-7 0,-5 3 0,6-4-479,-1 6 0,2-3 479,-4-1 0,1-2-62,14-7 0,3-4 62,-14 9 0,40-33 0,37-38 0,21-19 0,13-14 0,5-6-19,-13 12 1,1-3 0,1 1 18,-4 5 0,0 0 0,-1 1 0,18-26 0,-4 3-65,-14 19 1,-1 1 64,6-6 0,-3 2 123,15-17-123,-28 30 0,-38 32 0,-36 37 0,-20 24 0,9-11 0,-4 5 0,-1 2-311,-7 8 0,0 3 0,-4 2 311,6-7 0,-4 3 0,2-1 0,7-4 0,-8 13 0,3-2-207,-2-4 1,-3 2 0,6-5 206,9-7 0,4-3-195,-8 8 1,3-4 194,-16 8 0,30-21 0,54-54 0,24-19 0,11-10 314,-3-6 1,5-6-315,8-2 0,8-6 0,-7 5 0,-6 0 0,-2 1 14,-2 6 0,3-2 0,-5 5-14,-4 5 0,-4 2-45,7-9 1,-2 1 44,15-13 0,-20 14 0,-39 37 0,-46 46 0,-2 1 0,-5 6 459,-21 20 0,-2 4-459,9-6 0,1-1 0,-7 4 0,2-1 547,18-12 0,3-2-547,1-3 0,2-3 563,-16 19-563,16-15 0,55-49 0,44-49 0,-2 8 0,5-5 53,-1-4 1,1-2-54,8-4 0,-3 2 0,-20 11 0,-1 3 191,4 1 0,-1 2-191,19-29 0,-20 30 0,-22 22 0,-40 11 0,-25 38 0,-10 16 0,5-11 0,-4 3-41,-8 11 1,-6 6 0,6-2 40,2 4 0,1-2 0,-20 13 0,1-1 0,25-17 0,2-2-70,-11 7 1,2-1 69,-13 17 0,13-14 0,34-27 0,35-53 0,22-11 0,13-9-995,-4-5 1,3-7-1,2 0 995,4 2 0,3 0 0,-2-1 0,-3-1 0,-1 0 0,0 2-48,17-15 1,-2 5 47,-13 9 0,-1 1-133,6-2 1,-2 2 132,-14 10 0,-4 4 0,12-14 0,-49 31 0,-38 50 0,-21 24 0,6-10 0,-6 4 0,-3 4-214,3 5 1,-3 5-1,0 2 1,1-2 213,-13 8 0,0-2 0,1 3 0,15-10 0,-2 3 0,2-2 0,6-5-108,-13 12 1,3-3 107,5-6 0,-2 3 0,6-5 0,3-4 0,3-4 275,-1 6 1,2-2-276,-17 8 0,46-36 0,81-91 0,-22 26 0,7-6 0,1-1 114,4-3 1,1-3 0,3-2-115,-2 0 0,3-4 0,-1 0 0,-6 8 0,12-11 0,-4 3 47,-8 6 1,2-2 0,-4 5-48,2 0 0,-4 6-17,-7 6 1,-2 2 16,26-33 0,-65 50 0,-36 45 0,-18 22 0,-14 10 0,-5 7 20,14-11 1,-2 4 0,-2 2-21,7-5 0,-2 2 0,1 0 0,5-4 0,-14 14 0,1-1 25,3-8 1,-3 2-1,7-2-25,8 1 0,4-3-38,-6-4 1,2-3 37,-7 19 0,21-29 0,53-60 0,25-19 0,10-9 479,-3-6 0,7-4-479,6 0 0,7-3 0,-4 4 0,-4 0 0,-1 1 0,-8 10 0,1-3 0,-2 4 439,3 2 1,-3 3-440,-9-6 0,-1 2 197,1 10 1,-7 5-198,-13 0 0,-33 36 0,-65 57 0,12-2 0,-6 8 161,16-15 0,-2 1 0,3 0-161,-13 12 0,3 0 0,-8 8 0,3-5 0,26-25 0,3-3 497,-2 2 0,1-1-497,-16 15 0,34-28 0,42-58 0,23-13 0,14-10-1062,-6-2 1,5-6 0,2 2 1061,1 2 0,2 0 0,0 1 0,-1-2 0,-1 1 0,-2 1 6,14-14 0,-3 3-6,-4 7 0,-2 2 0,-1-6 0,-3 4 0,-11 19 0,-6 4 42,8-16-42,-52 39 0,-73 72 0,27-21 0,-6 5-999,-8 13 0,-7 8 0,2 0 999,5-4 0,2 1 0,-1-1 0,1-1 0,-1 1 0,2-1 244,0 2 1,2-1-1,4-3-244,-7 6 0,3-4 433,-1 3 1,2-4-434,15-13 0,3-5 0,-17 18 0,43-43 0,66-66 0,-23 14 0,5-4 516,11-6 1,8-4 0,-5 1-517,1-6 0,-1 0 0,-4 9 0,4-3 0,-3 5 574,4 0 1,-3 2-575,-1-5 0,-2 3 949,20-15-949,-24 20 0,-60 45 0,-41 55 0,7-9 0,-5 4 417,6 0 1,-1 1-418,-7 7 0,2-2 0,17-18 0,3-1 0,-2 5 0,0-2 1130,-22 16-1130,32-18 0,26-41 0,56-54 0,-14 16 0,3-3-586,4-8 0,3-2 586,1 2 0,-2 4 0,17-19 1124,3-8-1124,-24 28 0,-15 10 0,-26 28 0,-50 54 0,12-10 0,-4 5-782,-22 21 1,-2 2 781,16-12 0,0-1 0,-7 4 0,2-4 851,-12 13-851,0 0 0,22-23 139,48-42-139,53-57 0,-1 8 0,4-4-734,-8 0 1,2 0 733,11-5 0,-3 3 0,4-9 686,-26 26 0,-1 2-686,5-3 293,-11 5-293,-32 32 0,-53 61 0,16-25 0,-3 2-474,-8 14 0,-1 3 474,1 0 0,3-2 0,-20 15 1471,6 7-1471,13-24 157,22-20-157,11-6 0,26-22 0,36-37 0,3 1 0,-4-2 0,1-2 0,15-17 0,15-3 0,-30 15 1034,-14 10-1034,-13 20 61,-22 3-61,-38 50 0,-29 22-786,13-6 0,-1 4 786,11-13 0,0 1 0,-9 12 0,4-2-346,-4 9 346,18-24 0,1-2 0,1 4 0,9-3 0,21-28 0,50-34 0,-13-10 0,5-7-910,27-17 0,2-3 910,-10-1 0,0 0 0,7 1 0,-2 1 240,-19 12 0,-2 2-240,-1 4 0,-1 1 321,23-27-321,-23 22 0,-15 17 0,-43 41 0,-25 34 0,-24 17 551,27-21 1,1 0-552,-27 29 0,8-9 987,11-14-987,18-18 0,30-35 0,46-42 0,-12 7 0,3-3-375,5-2 0,0 0 375,3-1 0,-2 2 0,18-15 814,-2 1-814,-25 18 0,-12 17 0,-42 32 0,-37 55 0,11-22 0,-3 4-749,-7 8 0,0 3 749,0 6 0,1-2 0,7-17 0,1-1 0,8 3 0,0-3 724,-27 19-724,33-23 0,10-16 0,61-54 0,8-12 0,7-8-1389,8-11 1,5-6 1388,-3 6 0,5-4 0,-6 3 0,-2-1 0,-1 0 0,-7 9 0,3-1 0,-6 3 169,-4 2 1,-2 2-170,4-1 0,-1 1 0,-2 1 0,-20 19 0,-34 33 0,-38 28 0,-19 24 0,-8 10-907,11-13 1,0 0 906,-10 15 0,2-2 0,23-22 0,1-3 1055,0 0 0,3-1-1055,-16 21 1007,23-28-1007,51-41 0,27-30 0,10-14-1198,-2-2 1,4-5 1197,9-2 0,8-6 0,-7 4 0,-6-2 0,-3 2 0,-5 12 0,2-1 0,-4 4 545,-2-2 0,-3 2-545,0 1 0,-1 2 406,22-24-406,-67 68 0,-38 38 0,-20 19 0,-6 8-702,16-14 1,0 1 701,-20 15 0,4-1 0,29-23 0,3-4 0,-5-1 0,2-2 2409,-8 14-2409,23-26 882,48-39-882,46-50 0,-10 12 0,3-4-867,-5-4 1,1 0 866,6 0 0,-2 3 0,-24 11 0,-2 4 765,3 5 1,-2 3-766,7-20 0,-7 24 0,-42 38 0,-11 10 0,-27 40 1890,-4-12-1890,0 10 14,16-28-14,7-4 0,26-29 0,36-32 0,-3-2 0,-4 3 0,3-1 0,16-11 0,-9 5 0,-9 8 0,-18 16 0,-20 26 0,-35 31 0,0 10 0,2-13 0,0-1 0,-9 10 0,2 4 0,10-15 0,14-9 0,7-9 0,28-30 0,26-16 0,6-17 0,21-15 0,-16 16 0,-7-4 0,-5 20 0,-22 6 0,-12 27 0,-43 41 0,-6 4 0,6-3 0,-3 1 0,-23 17 0,5 8 0,14-26 0,9-5 0,21-22 0,23-22 0,34-34 0,14-15 0,-16 11 0,1-1 0,31-24 0,-7 2 0,-8 19 0,-25 13 0,-9 19 0,-14 8 0,-37 54 0,-21 15 0,-1 3 0,-2 3-697,9-23 1,1 1 696,-8 18 0,1-1 0,-18 12-246,7-1 246,13-16 0,23-31 0,25-30 0,41-46 0,8-12 0,-10 10 0,1-1 458,-9 12 1,-1 2-459,5-2 0,-2 1 0,12-21 258,-8 23-258,-21 11 0,-28 40 0,-21 24 0,-18 16 0,16-16 0,0 0 0,-13 8 0,-8 13 0,24-26 464,3-7-464,20-11 0,10-19 0,19-22 0,18-11 0,-2-14 0,2 15 0,-16 9 0,-8 9 0,-14 20 0,-10 9 0,-10 6 0,6 3 0,6-19 0,25-26 0,5-6 0,19-22 0,-10 18 0,-2 2 0,-14 14 0,-2 6 0,-49 41 0,0 7 0,-34 33 0,16-16 0,14-4 0,4-15 0,14-9 0,7-9 0,8-14 0,23-18 0,6-20 0,18-9 0,-13 2 0,1 11 0,-18 13 0,-21 22 0,-32 35 0,-17 14 0,16-15 0,-1 2 0,-22 23 0,2-7 0,12-12 0,22-16 0,5-9 0,26-17 0,15-25 0,23-15 0,14-15 0,-2 2 0,-11 16 0,-10 4 0,-14 14 0,-1 6 0,-26 12 0,-26 30 0,-8 1 0,4 0 0,0 2 0,-9 12 0,-21 10 0,33-21 0,-5-6 0,28-11 0,2-6 0,33-31 0,10-3 0,26-45 0,4 10 0,-6-13 0,-13 27 0,-9 3 0,-16 23 0,-45 22 0,-9 24 0,-8 9 0,-13 4 0,-5 5-812,7 0 0,-3 5 0,4-3 812,-6 2 0,2-1 0,-10 14 0,2-3-400,22-23 1,2-3 399,-3 6 0,3-2 0,-12 7 0,19-17 0,44-43 0,42-37 0,-16 14 0,3-3 632,11-12 0,1-1-632,-11 14 0,-2 2 0,1-4 0,-2 3 857,9-13-857,-3 3 0,-32 27 0,-34 25 0,-48 44 0,30-18 0,-1 2-473,-11 13 0,1 1 473,10-11 0,2 0 0,2 1 0,2-3 1059,-17 13-1059,13-16 0,23-13 0,11-9 0,42-41 0,1 0 0,4-4-620,5-3 0,1-2 620,10-12 0,-1 1 0,-11 14 0,-2 1 374,-7 1 1,-1 0-375,30-27 0,-35 28 0,-28 21 0,-52 63 0,5-13 0,-3 3-555,3 7 0,-1 3 555,-11 3 0,0-1 259,9-6 0,4-1-259,-28 26 182,11-11-182,84-79 0,32-34 0,1-6 0,3-5-828,-10 15 0,0-2 828,15-13 0,-2 0 0,-20 17 0,-1 3 314,5 1 1,-3 3-315,16-29 665,-23 30-665,-37 22 0,-44 48 0,5 5 0,-7 6-961,-20 19 1,-2 5 960,10-4 0,0 0 0,-15 6 0,2-1 0,25-17 0,2-2 620,-6 1 1,4-2-621,-10 20 422,18-27-422,35-28 0,62-82 0,-19 30 0,4-5-588,4-5 1,5-5 0,-3 3 587,1 0 0,-1 2 0,15-15 0,-3 3 572,-25 26 0,-1 1-572,10-6 0,-3 2 349,0-13-349,-12 20 0,-45 24 0,-36 45 0,-18 5 0,22 3 0,0 2 0,-26 16 0,0 5 0,23-28 1924,13-3-1924,15-15 867,27-29-867,43-40 0,3-11-486,0 14 0,3-1 486,13-17 0,-28 28 0,-1 1 0,12-10 0,-12-2 0,-27 32 0,-40 38 0,-7 10 0,-8 8 0,-19 19 0,-2 3-884,11-4 1,0-1 883,-13 7 0,3-2 0,23-13 0,2-2 267,-4-1 0,1-3-267,-21 23 0,27-25 0,28-47 0,56-39 0,-10 1 0,2-6-557,7-1 0,1-1 557,4-4 0,-2 1 0,-14 12 0,-2 3 1709,33-27-1709,-21 8 361,-18 25-361,-18 14 0,-52 48 0,10 5 0,-4 6-823,-24 18 0,-1 3 823,13-3 0,0 1 0,-13 4 0,4-2 0,21-16 0,2-2 535,-8-1 0,1-2-535,-6 20 0,13-30 0,22-5 0,19-40 0,47-34 0,-12 8 0,3-4 233,3-3 0,1-2-233,7 0 0,-1 0 0,-14 7 0,-2 2-35,30-26 35,-5 5 0,-29 29 0,-7 12 0,-30 11 0,-6 22 1278,-25-3-1278,8 15 116,1-10-116,14 3 0,6-14 0,16-16 0,11-14 0,5-4 0,0-1 0,-10 15 0,-6 6 0,0 3 0,-10 7 0,-8 3 0,-5 5 0,-5 0 0,11-5 0,7-13 0,5 0 0,5-5 0,0 11 0,-14 2 0,-5 9 0,-14 7 0,3 6 0,-4 1 0,15-3 0,-2-5 0,14-9 0,16-17 0,16-21 0,10-17 0,5-1 0,-14 5 0,-4 15 0,-14 9 0,-3 8 0,-14 11 0,-16 7 0,-14 19 0,-13 10 0,-1 12 0,6-1 0,4-7 0,13-9 0,2-9 0,11-5 0,10-14 0,38-34 0,24-22 0,-31 22 0,1-2-246,10 0 0,-3 2 246,14-25 0,-1 8 0,-16 12 0,-21 17 0,-17 27 0,-50 47 0,13-7 0,-5 6-840,-24 21 0,-2 3 840,20-15 0,2 1 0,-14 14 0,3-2 0,22-21 0,3-2 72,-5 3 1,0-2-73,-14 31 0,14-35 0,20-11 0,4-17 0,16-10 1693,23-21-1693,3-10 334,28-27-334,-14 7 0,4 1 0,-15 12 0,-9 12 0,-9 4 0,-19 14 0,-13 17 0,-17 14 0,-3 12 0,4-8 0,12-2 0,3-13 0,11-2 0,10-10 0,45-32 0,31-24-829,-19 5 0,2-5 829,-7 3 0,1-1 0,9-4 0,-2-1 0,-16 8 0,-3 1-239,4 4 1,-2 1 238,27-27 0,-30 22 0,-9 16 0,-64 57 0,-10 10 0,-7 7-1242,-9 12 0,-4 7 1242,6-5 0,-4 4 0,5-4 0,-5 2 0,3 0-34,-7 18 0,1-2 34,14-31 0,3-1-20,6 6 0,2-2 20,-29 17 0,39-18 0,42-51 0,28-30 0,13-16-279,1 3 1,5-6 0,0-1 278,-2-3 0,-1-3 0,3-1 0,-5 6 0,4-2 0,-3 0 0,-6 5 0,10-13 0,-3 1-169,-6 7 1,3-3-1,-5 5 169,1-1 0,-3 3-52,1-2 1,-2 3 51,-10 13 0,-5 5 0,1 2 0,-28 40 0,-37 27 0,-19 10 0,10-3 0,-5 4 330,-11 6 1,-7 6-1,4-3-330,2 2 0,1-1 0,7-7 0,-2 1 0,2-1 0,-6 6 0,3-1 590,2 1 1,1-3-591,6-12 0,5-5 595,-3 9-595,19-21 0,26-19 0,72-68 0,-20 16 0,6-7-309,-8 5 0,2-3 0,2-3 309,9-10 0,1-2 0,-4 3 0,8-1 0,-2 0-490,-16 9 0,1-2 0,-3 4 490,3-1 0,-2 3-307,2-2 1,-3 2 306,-12 11 0,-5 4 0,9-9 0,-30 28 0,-62 58 0,9-5 0,-6 7 161,-1 2 1,-6 4 0,-1 2-162,-3 3 0,0 0 0,1-1 0,-17 17 0,1-1 181,20-18 1,1 1 0,2-4-182,-1 1 0,2-4 141,-2 6 0,4-2-141,-15 14 0,22-21 0,23-17 2574,29-24-2574,40-49 0,-10 7 0,3-3 246,2-3 1,1-2-247,4-10 0,-2 2 0,-10 15 0,-2 3 122,-3 0 1,-2 1-123,28-25 0,-23 27 0,-15 9 0,-49 50 0,-16 19 0,-10 11-1294,-16 12 0,-6 6 1294,17-15 0,-2 3 0,0 0 0,0-1 0,1-1 0,2-2 0,-8 6 0,2-2 30,-7 10 0,4-3-30,19-20 0,2-3 89,1-3 0,2-2-89,-8 14 0,23-25 0,48-46 0,16-24 0,9-11-271,8-8 1,5-6 270,-1 2 0,5-5 0,-5 1 0,-18 17 0,-3 1 0,2 0 0,12-5 0,2-1 0,-5 2-150,4-14 0,-3 3 150,-1 9 0,-1 2-140,-9 5 1,-5 3 139,2-13 0,-39 29 0,-37 48 0,-17 20 0,-24 11 0,-10 11-295,24-10 0,-4 6 0,-1 2 0,2-3 295,-11 6 0,0-3 0,-1 3 0,5 0 0,-3 3 0,2 0 0,8-7-355,-9 7 0,4-3 355,0 0 0,-3 4 0,7-6 0,13-8 0,3-3-82,-12 8 1,3-4 81,-7 8 0,16-21 0,62-55 0,31-25 0,18-13 269,-5 4 0,5-6 0,2 0-269,7-4 0,2 0 0,3-5 0,-9 4 0,3-5 0,-2 1 0,-6 8 0,13-10 0,-3 1 0,-2-2 0,3-7 0,-6 9 338,-9 11 0,-3 4-338,14-14 0,-3 3 178,-26 23 1,-4 4-179,19-12 0,-74 42 0,-20 38 0,-11 19 0,1-9 0,-7 3 0,-1 2-183,-5 6 1,-2 3 0,-1 3 182,6-2 0,-2 4 0,1-1 0,5-6 0,-16 9 0,3 0-169,7-1 1,-2 5 0,5-6 168,6-6 0,3-3-288,-7 7 0,2-2 288,15-15 0,3-3 0,-17 16 0,49-48 0,32-32 0,21-21 0,15-14 0,6-8 150,-15 16 1,2-2-1,2-2-150,11-11 0,2-2 0,-5 4 0,-1 3 0,-3 1 127,-8 7 0,2-2 0,-6 3-127,-1 2 0,-4 2 211,3-2 0,-3 3-211,12-16 0,-20 24 0,-67 40 0,-11 20 0,-6 11 0,-13 6 0,-5 7 263,3 5 1,-5 6 0,5-2-264,-4 4 0,1 1 0,10-8 0,-2 2 0,4-4 272,-3 0 1,4-2-273,-5 7 0,2-2 156,17-14 0,2-4-156,-17 17 0,32-24 0,43-63 0,19-8 0,12-8-210,-2 1 1,6-3 0,0-2 209,1-2 0,1-1 0,0 1 0,-2 1 0,0 1 0,-1 2-248,-4 7 1,-1 2-1,-3 0 248,11-22 0,-2 1-402,4 7 1,-3 4 401,-14 10 0,-6 4 0,2-9 0,-54 48 0,-25 26 0,-13 19 0,0 3 0,-6 8 0,-1 1-232,-3 0 1,-1 0 0,-2 5 231,4 1 0,-1 4 0,0 1 0,2-4 0,-7 5 0,2-3 0,2 0 0,3-2 0,2-1 0,1 0 69,3-2 0,2 0 0,4-5-69,1-4 0,4-2 278,1 4 0,2-1-278,-22 16 0,47-43 0,79-85 0,-5 5 0,8-7 499,-17 15 1,3-2 0,0 0-500,0-1 0,1 0 0,-2 2 0,13-12 0,-3 1 176,-2 3 1,-1 2-177,-6 5 0,-2 2 50,-9 5 0,-5 5-50,7-5 0,-15 11 0,-30 22 2505,-15 19-2505,-20 14 0,15-5 0,3 3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2-01T12:34:26.518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0 24575,'0'0'0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2-01T12:34:16.079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927 822 24575,'-25'0'0,"8"0"0,-9 0 0,14 0 0,-5 0 0,2 0 0,-2 0 0,-5 0 0,0 0 0,-1 0 0,-1 0 0,6 0 0,-5 0 0,11 0 0,-5 0 0,1 0 0,3 0 0,-3 0 0,5 0 0,0 0 0,0 0 0,1 0 0,0 0 0,-1 0 0,0 0 0,1 0 0,-1 0 0,0 0 0,1 5 0,-1 1 0,-1 17 0,0-3 0,-1 17 0,0-5 0,0 7 0,0 0 0,6-6 0,-5-3 0,11-6 0,-4 0 0,5-6 0,0-2 0,0-5 0,9-5 0,3-1 0,17-5 0,-4 0 0,6-6 0,-7 0 0,-1-6 0,-4-5 0,-2-2 0,-5-12 0,1-1 0,-6-15 0,-1 6 0,-6-14 0,0 6 0,0 0 0,0 2 0,0 8 0,0-1 0,0 8 0,-5 7 0,3 8 0,-7 7 0,8-1 0,-9 0 0,4 0 0,-5 5 0,0-4 0,-6 9 0,5-9 0,-5 9 0,2-4 0,-2 5 0,0 0 0,1 0 0,0 11 0,2 9 0,-8 5 0,8 6 0,-3-8 0,4 1 0,1 0 0,6-6 0,-4-2 0,8-5 0,-2-9 0,9-9 0,9-26 0,15-18 0,9-17 0,8-9 0,-8 9 0,-2 3 0,-15 16 0,-1 9 0,-8 15 0,-15 27 0,-7 21 0,-23 25 0,-5 11 0,-2 9 0,-3-13 0,12 9 0,3-21 0,3-3 0,11-9 0,-3-8 0,10-5 0,2-1 0,5-7 0,0 1 0,5-5 0,6-2 0,1-4 0,10 0 0,-9 0 0,3 0 0,-5 0 0,0 0 0,-5 4 0,-2 8 0,-31 22 0,8 1 0,-38 17 0,18-2 0,-13-4 0,9-2 0,9-12 0,9-7 0,8-7 0,11-11 0,1-20 0,17-22 0,4-14 0,11 0 0,-1 9 0,-6 9 0,-3 7 0,-6 11 0,-4-2 0,-11 13 0,-3-2 0,-8 8 0,13-11 0,16-2 0,13-22 0,6 4 0,-1 0 0,-14 4 0,-1 15 0,-6-7 0,0 14 0,-10-4 0,-7 14 0,-5-2 0,-5 9 0,19-10 0,31-31 0,2 6 0,42-42 0,-24 21 0,10-22 0,-14 23 0,-15-2 0,-5 22 0,-12 7 0,-6 15 0,-26 19 0,-3 9 0,-16 9 0,7-7 0,7-3 0,2-12 0,10-1 0,3-7 0,8-13 0,25-22 0,-1-3 0,31-23 0,-16 16 0,0-1 0,-11 9 0,-19 19 0,-23 31 0,-32 18 0,9-5 0,-3 2 0,-38 21 0,37-22 0,1-2 0,-26 13 0,9 3 0,10-15 0,17-10 0,9-9 0,31-16 0,5-17 0,33-14 0,1-15 0,-9 9 0,4 1 0,-29 17 0,5 5 0,-23 17 0,-17 18 0,-20 19 0,-9 4 0,-5-2 0,21-4 0,5-18 0,12 2 0,32-32 0,9-18 0,31-16 0,2-17 0,-9 14 0,-2-5 0,-17 16 0,-8 9 0,-9 14 0,-17 33 0,-17 13 0,-22 35 0,-10-5 0,-6 6 0,19-25 0,7-4 0,13-24 0,9 0 0,12-11 0,18-29 0,18-4 0,14-33 0,-2 14 0,-11 4 0,-10 9 0,-14 20 0,-1 2 0,-27 37 0,-20 28 0,-14 10 0,12-23 0,0 0 0,-16 20 0,4-10 0,10-8 0,15-19 0,7-7 0,7-16 0,44-37 0,-2-5 0,3 4 0,3-2 0,23-32 0,-3 13 0,-11-2 0,-17 26 0,-4 2 0,-13 19 0,-21 17 0,-15 19 0,-29 24 0,2-3 0,-6 7 0,16-16 0,9-9 0,9-10 0,16-19 0,34-24 0,0-9 0,29-25 0,-19 16 0,-1 1 0,-14 17 0,-5 10 0,-12 11 0,-25 16 0,2 11 0,-39 27 0,12 3 0,-5-6 0,11-5 0,14-16 0,7-6 0,22-27 0,33-30 0,10-19 0,-17 21 0,1 0 0,24-24 0,-7 7 0,-12 11 0,-10 16 0,-14 11 0,-27 36 0,-31 29 0,-12 23 0,11-25 0,-2 1-261,13-7 0,1-1 261,-6-2 0,2-1 0,-13 24 0,12-19 0,15-17 0,17-27 0,49-48 0,-12 13 0,3-3-401,6-5 0,2 0 401,-3 2 0,-2 1 0,21-19 500,-9 7-500,-11 12 0,-15 15 0,-20 20 0,-43 42 0,2 7 0,-2-7 0,0 3 0,-12 23 824,-4-8-824,16-10 0,10-17 0,14-9 0,16-20 0,38-34 0,-4-1 0,1 6 0,0-1 0,9-19 0,9 13 0,-22-1 0,-5 20 0,-12 3 0,-10 11 0,-22 12 0,0 8 0,-15 5 0,16-2 0,1-6 0,26-10 0,28-27 0,11 1 0,17-28 0,-10 15 0,-9 7 0,-9-2 0,-11 24 0,-13-1 0,-27 30 0,-19 6 0,-27 27 0,2-7 0,2 5 0,17-17 0,1-1 0,15-16 0,6 0 0,17-16 0,34-27 0,7-7 0,25-29 0,-9 14 0,-1-5 0,-16 17 0,-5 8 0,-22 16 0,-33 27 0,-48 44 0,16-12 0,-2 3-739,-2-3 0,-1 1 739,-4 13 0,2-2 0,-13 8 0,24-25 0,1 0 0,-17 22 0,21-25 0,22-22 0,43-53 0,17-15 0,20-20 0,-3 9 0,-8 9 1478,-10 10-1478,-16 11 0,-30 19 0,-29 16 0,-39 32 0,0-1 0,25-2 0,2 0 0,-16 0 0,-10 21 0,20-24 0,8 0 0,17-11 0,8-12 0,11-15 0,1-5 0,5-21 0,0 3 0,0 0 0,0 1 0,0 7 0,0 6 0,0 2 0,0 1 0,0-2 0,21-22 0,-3-4 0,26-18 0,-21 11 0,9 8 0,-18 11 0,3 7 0,-24 11 0,-26 23 0,-14 8 0,-21 26 0,8-6 0,8-1 0,10-3 0,11-15 0,13-2 0,6-15 0,37-35 0,21-20 0,5-11 0,-15 23 0,0 1 0,2-5 0,7-14 0,-18 31 0,-10 4 0,-31 23 0,-23 27 0,-9-2 0,-23 28 0,18-15 0,-1 0 0,10-8 0,17-12 0,8-5 0,11-11 0,2-15 0,9-5 0,1-12 0,6 13 0,-1 1 0,-9 11 0,-16 2 0,-20 10 0,-15 8 0,0 1 0,8 4 0,11-6 0,12-2 0,1 0 0,11-24 0,21-22 0,10-12 0,20-26 0,-9 28 0,-8-5 0,6 3 0,-19 25 0,11-12 0,-40 28 0,-23 31 0,-39 13 0,9 19 0,23-29 0,1 0 0,-12 17 0,-5-1 0,18-13 0,9-6 0,20-13 0,2-10 0,41-36 0,-4 2 0,35-30 0,-16 19 0,6-2 0,-17 16 0,-8 4 0,-9 19 0,-11 5 0,-20 21 0,-12 17 0,-9 6 0,-6 0 0,19-5 0,-2-18 0,12 4 0,6-14 0,21-9 0,24-18 0,7-5 0,27-22 0,-30 16 0,13-7 0,-17 15 0,-13 6 0,-3 9 0,-22 25 0,-18 12 0,-13 22 0,-16 7 0,1-8 0,9-10 0,9-11 0,10-14 0,11-1 0,15-11 0,42-41 0,22-6 0,-30 4 0,0-1 0,3 8 0,-4 1 0,5-14 0,29-19 0,-38 35 0,16-24 0,-44 62 0,-42 31 0,0-4 0,-5 5-525,-2 0 0,-1 1 525,-8 4 0,0-1 0,9-8 0,2-1-81,-32 30 81,6-6 0,29-33 0,8-4 0,23-23 0,48-38 0,26-28-178,-27 21 1,1-3 177,4-3 0,-1-1 0,-8 7 0,-2 0-46,-3 4 0,0 2 46,28-28 0,-27 27 0,-10 18 0,-14 24 0,-58 49 0,15-13 0,-4 4 67,-21 13 0,-2 2-67,11-7 0,1-2 0,-3-1 0,1-2 0,9-8 0,2-1 173,-32 30-173,15-14 0,21-27 0,20-10 0,7-11 0,41-21 0,25-30 0,14-6 243,-29 14 1,0 0-244,26-11 0,-7-6 0,-8 17 0,-22 10 0,-9 9 0,-23 26 0,-18 9 0,-17 21 784,-10 5-784,8-9 0,3-2 0,14-14 0,6-2 0,17-19 0,17-22 0,20-19 0,13-10 0,-2 2 0,-11 16 0,-9 9 0,-16 15 0,-25 27 0,-54 43 0,19-11 0,-4 2-802,-8 0 1,-2 0 801,1 6 0,2-1 0,15-15 0,1-3-55,-4-1 1,2-1 54,-15 27 0,18-31 0,17-5 0,51-50 0,25-17 0,5-13 0,6-10-291,-1-2 1,1 0 290,0 3 0,-1 0 0,-2-5 0,-3 5 0,-16 22 0,-2 3-41,2-6 1,-2 2 40,13-9 0,-21 19 0,-28 36 0,-43 42 0,1-6 0,-7 5-636,-15 18 1,-3 1 635,8-10 0,-1-1 0,-8 9 0,3-3 0,-10 9 859,25-24 0,2-1-859,-4 2 191,10-9-191,28-23 0,53-58 0,-12 11 0,2-5-578,9-5 0,1-3 578,9-7 0,-3 2 0,-17 15 0,-1 2 629,8 1 0,-2 1-629,7-25 301,-6 23-301,-42 37 0,-32 40 0,-2-1 0,-5 3-345,1-3 0,-2 0 345,-7 8 0,0-2 0,-16 12 1213,7-2-1213,16-16 72,24-22-72,25-21 0,40-36 0,-9 3 0,4-3-381,0-1 0,1 0 381,4-4 0,-2 2 0,18-20 710,-10 15-710,-7 5 0,-41 43 0,-44 52 0,-1-10 0,-7 6-834,-18 20 1,-2 0 833,12-15 0,2-2 0,-4 7 0,4-2 250,-13 9-250,0 7 0,28-30 0,16-17 0,55-60 0,8-6 0,6-7-1205,4-8 1,5-6 1204,3 3 0,6-3 0,-6 5 0,-3 0 0,-1 1 0,-4 4 0,3-3 0,-5 4 350,-2 1 1,-4 3-351,2-5 0,-2 3 0,19-10 429,-53 55-429,-35 38 0,-21 19 0,2-6 0,-5 4-736,-8 12 1,-7 8-1,5-7 736,8-9 0,2-2 0,2-3 0,-2 3 0,4-5 672,3-4 0,2-2-672,-5 7 0,1-3 747,-14 12-747,21-15 0,55-56 0,18-23 0,10-10 0,1 1 0,5-6-294,6-7 0,7-9 0,-2 3 294,-11 11 0,-2 2 0,1-1 0,0 0 0,0-1 0,0 2-284,21-22 0,-5 4 284,-20 21 0,-3 3-116,1 2 1,-2 3 115,20-17 0,-47 53 0,-41 36 0,-30 34 0,12-23 0,0 0 2858,-7 13-2858,9-11 0,1-3 0,2-9 1710,-16 26-1710,33-41 300,31-17-300,42-31 0,16-19 0,-21 15 0,-1-2 0,28-22 0,-6 10 0,-24 12 0,-5 15 415,-47 23-415,-26 35 0,-24 8 0,21-11 0,1 1 0,-17 10 0,3-2 0,21-12 0,6-13 0,44-24 0,28-26 0,6-11 0,5-6-793,-9 10 0,1-1 793,10-18 0,-1 1 0,-18 20 0,-3 3 0,34-26 0,-20 16 0,-16 22 0,-29 9 0,-47 38 0,-41 35-558,35-29 0,-2 2 558,-10 15 0,4-1 0,-13 10 1308,-9 8-1308,30-23 0,3-14 0,43-23 0,38-33 0,2-8 0,6-5-681,0 2 1,3-1 680,9-15 0,-2-1 0,-13 15 0,-2 2 442,0 2 0,-2 2-442,23-22 179,-15 21-179,-48 41 0,-36 27 0,-17 16 0,8-12 0,-1-1 0,-10 18 0,-8 1 1443,20-12-1443,17-17 249,14-9-249,28-17 0,37-28 0,27-24 0,-2-9-331,-33 24 1,-2 1 330,13-11 0,-2 2 0,-14 11 0,-22 21 0,-27 23 0,-38 34 0,-13 14 0,14-16 0,-1 1 223,-18 21-223,-8 3 0,28-24 0,4-10 0,28-15 0,7-6 0,41-28 0,25-28 0,13-14-374,-27 20 1,-1 1 373,19-19 422,-4 10-422,-17 12 0,-19 15 0,-7 7 0,-26 12 0,-38 41 0,11-10 0,-4 2 19,-8 7 0,-1 1-19,1 3 0,1-2 0,-26 22 0,2-8 0,26-6 0,4-20 0,27-7 0,8-16 0,41-23 0,25-29 0,20-6-103,-34 15 1,0-1 102,35-21 0,-17 2 0,-12 17 0,-20 13 0,-67 62 0,-13 8 0,-16 13 0,-7 4-952,20-19 1,0 0 951,-17 20 0,1-1 0,22-19 0,2-3 317,-2 2 0,3-2-317,-16 23 0,18-32 0,20-7 0,18-21 0,39-38 0,1 4 0,5-4 547,-3-3 0,2-2-547,11-4 0,-1 1 0,12-18 218,-2 7-218,-19 12 0,-17 17 0,-36 19 0,-30 43 0,-11 2 0,-4 5-758,13-3 0,-2 3 758,-28 20 0,0 0 0,30-22 0,1-2 0,-9 7 0,1-1 818,-16 20-818,22-23 0,16-15 0,31-26 0,42-38 0,-3 3 0,3-5-565,-1-5 0,2-2 565,12-5 0,-1 0 0,-19 12 0,0 2 0,3 2 0,-1 3 1490,13-13-1490,-13 16 0,-33 17 0,-45 46 0,-30 26-515,28-21 0,-2 1 515,-8 9 0,3-1 0,-12 16 1049,-7 1-1049,22-22 0,17-11 0,39-35 0,35-29 0,17-21 0,-20 16 0,0-1 0,19-17 0,-2 1 1089,-19 24-1089,-17 4 117,-9 20-117,-16 1 0,-16 24 0,-6 3 0,-20 20 0,19-9 0,-9-1 0,23-14 0,-7-2 0,14-5 0,11-5 0,27-15 0,14-14 0,24-17 0,-5-6 0,-10 9 0,-4 2 0,-24 15 0,-7 7 0,-18 8 0,-31 25 0,-15 6 0,-14 18 0,2 0 0,17-9 0,7-9 0,15-10 0,17-10 0,37-40 0,4 3 0,28-34 0,-13 19 0,-10 9 0,-8 3 0,-19 15 0,-53 48 0,-23 15 0,-4 11 0,-4 3-623,15-16 0,0-1 623,-10 13 0,2 0 0,-21 12-136,6 0 136,16-21 0,30-19 0,49-39 0,29-28 0,6-12 0,4-8-989,-13 13 0,0-2 989,18-20 0,-2 0 0,-22 23 0,-3 3 401,0-1 1,-1 3-402,22-23 128,-23 22-128,-16 22 0,-43 33 0,-36 44 0,3-9 0,-4 4 126,2 0 1,-1 3-127,-10 13 0,1 0 0,11-19 0,2-2 0,2 5 0,2-3 313,-21 15-313,26-21 0,26-17 0,33-44 0,39-34 0,-7 2 0,3-3-605,-7 7 0,-1 1 605,10-10 0,-4 3 0,13-12 1742,-7 2-1742,-18 21 0,-21 17 0,-23 33 0,-14 12 0,-29 32 1331,2-7-1331,2-2 0,16-11 0,10-14 0,20-11 0,13-23 0,25-14 0,4-13 0,6-1 0,-17 10 0,-7 7 0,-11 15 0,-10 12 0,-20 20 0,-10 8 0,-11 13 0,8-7 0,9-9 0,6-9 0,6-5 0,11-5 0,22-1 0,6-11 0,7-1 0,-9-6 0,-8 7 0,-5 1 0,-6 26 0,-28 18 0,-18 28 0,-14 3 0,-14 1 0,14-10 0,-4-8 0,21-10 0,6-17 0,33-34 0,10-11 0,22-33 0,12-1 0,-15 8 0,5-2 0,-24 27 0,0-3 0,-26 26 0,-10 13 0,-20 17 0,-3 2 0,7-2 0,9-14 0,8-3 0,11-5 0,17-31 0,4 1 0,31-39 0,-15 9 0,17 3 0,-26 8 0,2 13 0,-13 11 0,-14 4 0,-42 49 0,6-9 0,-6 3-638,-16 19 1,-3 2 637,11-6 0,1-2 0,-2 0 0,2-3 0,-11 19 0,0-7 0,25-12 0,13-17 0,23-19 0,45-42 0,-10-1 0,3-4-544,7 0 0,1-2 544,7-12 0,-2 0 0,17-20 448,-29 39 0,0 1-448,10-25 0,-12 24 0,-55 37 0,-45 46 0,24-17 0,-3 3-685,-16 14 0,2 3 685,13-11 0,2-2 0,0-3 0,2-1 1060,-24 29-1060,23-27 301,15-10-301,25-14 0,38-46 0,18 3 0,-12-9 0,3-3 0,-5 13 0,0 0 0,27-35 0,-7 12 1476,-25 24-1476,-9 3 0,-24 20 0,-34 21 0,-13 11 0,-33 29 0,14-7 0,3-2 0,19-12 0,17-15 0,13-3 0,22-25 0,21-10 0,18-29 0,4 2 0,-10 3 0,-4 10 0,-19 15 0,3 0 0,-26 12 0,-12 13 0,-9 6 0,-7 7 0,13-4 0,1-5 0,26-20 0,29-29 0,-1-3 0,4-5-627,0 1 0,0-2 627,10-12 0,-2 0 0,-14 15 0,-1 2-157,-1 0 1,0 1 156,21-22 0,-24 21 0,-5 20 0,-47 23 0,-20 29 0,-7 12 0,1-5 0,-5 5-513,-10 9 1,-7 8 0,7-4 512,6 1 0,1-1 0,2-7 0,-5 3 0,6-4-479,-1 6 0,2-3 479,-4-1 0,1-2-62,14-7 0,3-4 62,-14 9 0,40-33 0,37-38 0,21-19 0,13-14 0,5-6-19,-13 12 1,1-3 0,1 1 18,-4 5 0,0 0 0,-1 1 0,18-26 0,-4 3-65,-14 19 1,-1 1 64,6-6 0,-3 2 123,15-17-123,-28 30 0,-38 32 0,-36 37 0,-20 24 0,9-11 0,-4 5 0,-1 2-311,-7 8 0,0 3 0,-4 2 311,6-7 0,-4 3 0,2-1 0,7-4 0,-8 13 0,3-2-207,-2-4 1,-3 2 0,6-5 206,9-7 0,4-3-195,-8 8 1,3-4 194,-16 8 0,30-21 0,54-54 0,24-19 0,11-10 314,-3-6 1,5-6-315,8-2 0,8-6 0,-7 5 0,-6 0 0,-2 1 14,-2 6 0,3-2 0,-5 5-14,-4 5 0,-4 2-45,7-9 1,-2 1 44,15-13 0,-20 14 0,-39 37 0,-46 46 0,-2 1 0,-5 6 459,-21 20 0,-2 4-459,9-6 0,1-1 0,-7 4 0,2-1 547,18-12 0,3-2-547,1-3 0,2-3 563,-16 19-563,16-15 0,55-49 0,44-49 0,-2 8 0,5-5 53,-1-4 1,1-2-54,8-4 0,-3 2 0,-20 11 0,-1 3 191,4 1 0,-1 2-191,19-29 0,-20 30 0,-22 22 0,-40 11 0,-25 38 0,-10 16 0,5-11 0,-4 3-41,-8 11 1,-6 6 0,6-2 40,2 4 0,1-2 0,-20 13 0,1-1 0,25-17 0,2-2-70,-11 7 1,2-1 69,-13 17 0,13-14 0,34-27 0,35-53 0,22-11 0,13-9-995,-4-5 1,3-7-1,2 0 995,4 2 0,3 0 0,-2-1 0,-3-1 0,-1 0 0,0 2-48,17-15 1,-2 5 47,-13 9 0,-1 1-133,6-2 1,-2 2 132,-14 10 0,-4 4 0,12-14 0,-49 31 0,-38 50 0,-21 24 0,6-10 0,-6 4 0,-3 4-214,3 5 1,-3 5-1,0 2 1,1-2 213,-13 8 0,0-2 0,1 3 0,15-10 0,-2 3 0,2-2 0,6-5-108,-13 12 1,3-3 107,5-6 0,-2 3 0,6-5 0,3-4 0,3-4 275,-1 6 1,2-2-276,-17 8 0,46-36 0,81-91 0,-22 26 0,7-6 0,1-1 114,4-3 1,1-3 0,3-2-115,-2 0 0,3-4 0,-1 0 0,-6 8 0,12-11 0,-4 3 47,-8 6 1,2-2 0,-4 5-48,2 0 0,-4 6-17,-7 6 1,-2 2 16,26-33 0,-65 50 0,-36 45 0,-18 22 0,-14 10 0,-5 7 20,14-11 1,-2 4 0,-2 2-21,7-5 0,-2 2 0,1 0 0,5-4 0,-14 14 0,1-1 25,3-8 1,-3 2-1,7-2-25,8 1 0,4-3-38,-6-4 1,2-3 37,-7 19 0,21-29 0,53-60 0,25-19 0,10-9 479,-3-6 0,7-4-479,6 0 0,7-3 0,-4 4 0,-4 0 0,-1 1 0,-8 10 0,1-3 0,-2 4 439,3 2 1,-3 3-440,-9-6 0,-1 2 197,1 10 1,-7 5-198,-13 0 0,-33 36 0,-65 57 0,12-2 0,-6 8 161,16-15 0,-2 1 0,3 0-161,-13 12 0,3 0 0,-8 8 0,3-5 0,26-25 0,3-3 497,-2 2 0,1-1-497,-16 15 0,34-28 0,42-58 0,23-13 0,14-10-1062,-6-2 1,5-6 0,2 2 1061,1 2 0,2 0 0,0 1 0,-1-2 0,-1 1 0,-2 1 6,14-14 0,-3 3-6,-4 7 0,-2 2 0,-1-6 0,-3 4 0,-11 19 0,-6 4 42,8-16-42,-52 39 0,-73 72 0,27-21 0,-6 5-999,-8 13 0,-7 8 0,2 0 999,5-4 0,2 1 0,-1-1 0,1-1 0,-1 1 0,2-1 244,0 2 1,2-1-1,4-3-244,-7 6 0,3-4 433,-1 3 1,2-4-434,15-13 0,3-5 0,-17 18 0,43-43 0,66-66 0,-23 14 0,5-4 516,11-6 1,8-4 0,-5 1-517,1-6 0,-1 0 0,-4 9 0,4-3 0,-3 5 574,4 0 1,-3 2-575,-1-5 0,-2 3 949,20-15-949,-24 20 0,-60 45 0,-41 55 0,7-9 0,-5 4 417,6 0 1,-1 1-418,-7 7 0,2-2 0,17-18 0,3-1 0,-2 5 0,0-2 1130,-22 16-1130,32-18 0,26-41 0,56-54 0,-14 16 0,3-3-586,4-8 0,3-2 586,1 2 0,-2 4 0,17-19 1124,3-8-1124,-24 28 0,-15 10 0,-26 28 0,-50 54 0,12-10 0,-4 5-782,-22 21 1,-2 2 781,16-12 0,0-1 0,-7 4 0,2-4 851,-12 13-851,0 0 0,22-23 139,48-42-139,53-57 0,-1 8 0,4-4-734,-8 0 1,2 0 733,11-5 0,-3 3 0,4-9 686,-26 26 0,-1 2-686,5-3 293,-11 5-293,-32 32 0,-53 61 0,16-25 0,-3 2-474,-8 14 0,-1 3 474,1 0 0,3-2 0,-20 15 1471,6 7-1471,13-24 157,22-20-157,11-6 0,26-22 0,36-37 0,3 1 0,-4-2 0,1-2 0,15-17 0,15-3 0,-30 15 1034,-14 10-1034,-13 20 61,-22 3-61,-38 50 0,-29 22-786,13-6 0,-1 4 786,11-13 0,0 1 0,-9 12 0,4-2-346,-4 9 346,18-24 0,1-2 0,1 4 0,9-3 0,21-28 0,50-34 0,-13-10 0,5-7-910,27-17 0,2-3 910,-10-1 0,0 0 0,7 1 0,-2 1 240,-19 12 0,-2 2-240,-1 4 0,-1 1 321,23-27-321,-23 22 0,-15 17 0,-43 41 0,-25 34 0,-24 17 551,27-21 1,1 0-552,-27 29 0,8-9 987,11-14-987,18-18 0,30-35 0,46-42 0,-12 7 0,3-3-375,5-2 0,0 0 375,3-1 0,-2 2 0,18-15 814,-2 1-814,-25 18 0,-12 17 0,-42 32 0,-37 55 0,11-22 0,-3 4-749,-7 8 0,0 3 749,0 6 0,1-2 0,7-17 0,1-1 0,8 3 0,0-3 724,-27 19-724,33-23 0,10-16 0,61-54 0,8-12 0,7-8-1389,8-11 1,5-6 1388,-3 6 0,5-4 0,-6 3 0,-2-1 0,-1 0 0,-7 9 0,3-1 0,-6 3 169,-4 2 1,-2 2-170,4-1 0,-1 1 0,-2 1 0,-20 19 0,-34 33 0,-38 28 0,-19 24 0,-8 10-907,11-13 1,0 0 906,-10 15 0,2-2 0,23-22 0,1-3 1055,0 0 0,3-1-1055,-16 21 1007,23-28-1007,51-41 0,27-30 0,10-14-1198,-2-2 1,4-5 1197,9-2 0,8-6 0,-7 4 0,-6-2 0,-3 2 0,-5 12 0,2-1 0,-4 4 545,-2-2 0,-3 2-545,0 1 0,-1 2 406,22-24-406,-67 68 0,-38 38 0,-20 19 0,-6 8-702,16-14 1,0 1 701,-20 15 0,4-1 0,29-23 0,3-4 0,-5-1 0,2-2 2409,-8 14-2409,23-26 882,48-39-882,46-50 0,-10 12 0,3-4-867,-5-4 1,1 0 866,6 0 0,-2 3 0,-24 11 0,-2 4 765,3 5 1,-2 3-766,7-20 0,-7 24 0,-42 38 0,-11 10 0,-27 40 1890,-4-12-1890,0 10 14,16-28-14,7-4 0,26-29 0,36-32 0,-3-2 0,-4 3 0,3-1 0,16-11 0,-9 5 0,-9 8 0,-18 16 0,-20 26 0,-35 31 0,0 10 0,2-13 0,0-1 0,-9 10 0,2 4 0,10-15 0,14-9 0,7-9 0,28-30 0,26-16 0,6-17 0,21-15 0,-16 16 0,-7-4 0,-5 20 0,-22 6 0,-12 27 0,-43 41 0,-6 4 0,6-3 0,-3 1 0,-23 17 0,5 8 0,14-26 0,9-5 0,21-22 0,23-22 0,34-34 0,14-15 0,-16 11 0,1-1 0,31-24 0,-7 2 0,-8 19 0,-25 13 0,-9 19 0,-14 8 0,-37 54 0,-21 15 0,-1 3 0,-2 3-697,9-23 1,1 1 696,-8 18 0,1-1 0,-18 12-246,7-1 246,13-16 0,23-31 0,25-30 0,41-46 0,8-12 0,-10 10 0,1-1 458,-9 12 1,-1 2-459,5-2 0,-2 1 0,12-21 258,-8 23-258,-21 11 0,-28 40 0,-21 24 0,-18 16 0,16-16 0,0 0 0,-13 8 0,-8 13 0,24-26 464,3-7-464,20-11 0,10-19 0,19-22 0,18-11 0,-2-14 0,2 15 0,-16 9 0,-8 9 0,-14 20 0,-10 9 0,-10 6 0,6 3 0,6-19 0,25-26 0,5-6 0,19-22 0,-10 18 0,-2 2 0,-14 14 0,-2 6 0,-49 41 0,0 7 0,-34 33 0,16-16 0,14-4 0,4-15 0,14-9 0,7-9 0,8-14 0,23-18 0,6-20 0,18-9 0,-13 2 0,1 11 0,-18 13 0,-21 22 0,-32 35 0,-17 14 0,16-15 0,-1 2 0,-22 23 0,2-7 0,12-12 0,22-16 0,5-9 0,26-17 0,15-25 0,23-15 0,14-15 0,-2 2 0,-11 16 0,-10 4 0,-14 14 0,-1 6 0,-26 12 0,-26 30 0,-8 1 0,4 0 0,0 2 0,-9 12 0,-21 10 0,33-21 0,-5-6 0,28-11 0,2-6 0,33-31 0,10-3 0,26-45 0,4 10 0,-6-13 0,-13 27 0,-9 3 0,-16 23 0,-45 22 0,-9 24 0,-8 9 0,-13 4 0,-5 5-812,7 0 0,-3 5 0,4-3 812,-6 2 0,2-1 0,-10 14 0,2-3-400,22-23 1,2-3 399,-3 6 0,3-2 0,-12 7 0,19-17 0,44-43 0,42-37 0,-16 14 0,3-3 632,11-12 0,1-1-632,-11 14 0,-2 2 0,1-4 0,-2 3 857,9-13-857,-3 3 0,-32 27 0,-34 25 0,-48 44 0,30-18 0,-1 2-473,-11 13 0,1 1 473,10-11 0,2 0 0,2 1 0,2-3 1059,-17 13-1059,13-16 0,23-13 0,11-9 0,42-41 0,1 0 0,4-4-620,5-3 0,1-2 620,10-12 0,-1 1 0,-11 14 0,-2 1 374,-7 1 1,-1 0-375,30-27 0,-35 28 0,-28 21 0,-52 63 0,5-13 0,-3 3-555,3 7 0,-1 3 555,-11 3 0,0-1 259,9-6 0,4-1-259,-28 26 182,11-11-182,84-79 0,32-34 0,1-6 0,3-5-828,-10 15 0,0-2 828,15-13 0,-2 0 0,-20 17 0,-1 3 314,5 1 1,-3 3-315,16-29 665,-23 30-665,-37 22 0,-44 48 0,5 5 0,-7 6-961,-20 19 1,-2 5 960,10-4 0,0 0 0,-15 6 0,2-1 0,25-17 0,2-2 620,-6 1 1,4-2-621,-10 20 422,18-27-422,35-28 0,62-82 0,-19 30 0,4-5-588,4-5 1,5-5 0,-3 3 587,1 0 0,-1 2 0,15-15 0,-3 3 572,-25 26 0,-1 1-572,10-6 0,-3 2 349,0-13-349,-12 20 0,-45 24 0,-36 45 0,-18 5 0,22 3 0,0 2 0,-26 16 0,0 5 0,23-28 1924,13-3-1924,15-15 867,27-29-867,43-40 0,3-11-486,0 14 0,3-1 486,13-17 0,-28 28 0,-1 1 0,12-10 0,-12-2 0,-27 32 0,-40 38 0,-7 10 0,-8 8 0,-19 19 0,-2 3-884,11-4 1,0-1 883,-13 7 0,3-2 0,23-13 0,2-2 267,-4-1 0,1-3-267,-21 23 0,27-25 0,28-47 0,56-39 0,-10 1 0,2-6-557,7-1 0,1-1 557,4-4 0,-2 1 0,-14 12 0,-2 3 1709,33-27-1709,-21 8 361,-18 25-361,-18 14 0,-52 48 0,10 5 0,-4 6-823,-24 18 0,-1 3 823,13-3 0,0 1 0,-13 4 0,4-2 0,21-16 0,2-2 535,-8-1 0,1-2-535,-6 20 0,13-30 0,22-5 0,19-40 0,47-34 0,-12 8 0,3-4 233,3-3 0,1-2-233,7 0 0,-1 0 0,-14 7 0,-2 2-35,30-26 35,-5 5 0,-29 29 0,-7 12 0,-30 11 0,-6 22 1278,-25-3-1278,8 15 116,1-10-116,14 3 0,6-14 0,16-16 0,11-14 0,5-4 0,0-1 0,-10 15 0,-6 6 0,0 3 0,-10 7 0,-8 3 0,-5 5 0,-5 0 0,11-5 0,7-13 0,5 0 0,5-5 0,0 11 0,-14 2 0,-5 9 0,-14 7 0,3 6 0,-4 1 0,15-3 0,-2-5 0,14-9 0,16-17 0,16-21 0,10-17 0,5-1 0,-14 5 0,-4 15 0,-14 9 0,-3 8 0,-14 11 0,-16 7 0,-14 19 0,-13 10 0,-1 12 0,6-1 0,4-7 0,13-9 0,2-9 0,11-5 0,10-14 0,38-34 0,24-22 0,-31 22 0,1-2-246,10 0 0,-3 2 246,14-25 0,-1 8 0,-16 12 0,-21 17 0,-17 27 0,-50 47 0,13-7 0,-5 6-840,-24 21 0,-2 3 840,20-15 0,2 1 0,-14 14 0,3-2 0,22-21 0,3-2 72,-5 3 1,0-2-73,-14 31 0,14-35 0,20-11 0,4-17 0,16-10 1693,23-21-1693,3-10 334,28-27-334,-14 7 0,4 1 0,-15 12 0,-9 12 0,-9 4 0,-19 14 0,-13 17 0,-17 14 0,-3 12 0,4-8 0,12-2 0,3-13 0,11-2 0,10-10 0,45-32 0,31-24-829,-19 5 0,2-5 829,-7 3 0,1-1 0,9-4 0,-2-1 0,-16 8 0,-3 1-239,4 4 1,-2 1 238,27-27 0,-30 22 0,-9 16 0,-64 57 0,-10 10 0,-7 7-1242,-9 12 0,-4 7 1242,6-5 0,-4 4 0,5-4 0,-5 2 0,3 0-34,-7 18 0,1-2 34,14-31 0,3-1-20,6 6 0,2-2 20,-29 17 0,39-18 0,42-51 0,28-30 0,13-16-279,1 3 1,5-6 0,0-1 278,-2-3 0,-1-3 0,3-1 0,-5 6 0,4-2 0,-3 0 0,-6 5 0,10-13 0,-3 1-169,-6 7 1,3-3-1,-5 5 169,1-1 0,-3 3-52,1-2 1,-2 3 51,-10 13 0,-5 5 0,1 2 0,-28 40 0,-37 27 0,-19 10 0,10-3 0,-5 4 330,-11 6 1,-7 6-1,4-3-330,2 2 0,1-1 0,7-7 0,-2 1 0,2-1 0,-6 6 0,3-1 590,2 1 1,1-3-591,6-12 0,5-5 595,-3 9-595,19-21 0,26-19 0,72-68 0,-20 16 0,6-7-309,-8 5 0,2-3 0,2-3 309,9-10 0,1-2 0,-4 3 0,8-1 0,-2 0-490,-16 9 0,1-2 0,-3 4 490,3-1 0,-2 3-307,2-2 1,-3 2 306,-12 11 0,-5 4 0,9-9 0,-30 28 0,-62 58 0,9-5 0,-6 7 161,-1 2 1,-6 4 0,-1 2-162,-3 3 0,0 0 0,1-1 0,-17 17 0,1-1 181,20-18 1,1 1 0,2-4-182,-1 1 0,2-4 141,-2 6 0,4-2-141,-15 14 0,22-21 0,23-17 2574,29-24-2574,40-49 0,-10 7 0,3-3 246,2-3 1,1-2-247,4-10 0,-2 2 0,-10 15 0,-2 3 122,-3 0 1,-2 1-123,28-25 0,-23 27 0,-15 9 0,-49 50 0,-16 19 0,-10 11-1294,-16 12 0,-6 6 1294,17-15 0,-2 3 0,0 0 0,0-1 0,1-1 0,2-2 0,-8 6 0,2-2 30,-7 10 0,4-3-30,19-20 0,2-3 89,1-3 0,2-2-89,-8 14 0,23-25 0,48-46 0,16-24 0,9-11-271,8-8 1,5-6 270,-1 2 0,5-5 0,-5 1 0,-18 17 0,-3 1 0,2 0 0,12-5 0,2-1 0,-5 2-150,4-14 0,-3 3 150,-1 9 0,-1 2-140,-9 5 1,-5 3 139,2-13 0,-39 29 0,-37 48 0,-17 20 0,-24 11 0,-10 11-295,24-10 0,-4 6 0,-1 2 0,2-3 295,-11 6 0,0-3 0,-1 3 0,5 0 0,-3 3 0,2 0 0,8-7-355,-9 7 0,4-3 355,0 0 0,-3 4 0,7-6 0,13-8 0,3-3-82,-12 8 1,3-4 81,-7 8 0,16-21 0,62-55 0,31-25 0,18-13 269,-5 4 0,5-6 0,2 0-269,7-4 0,2 0 0,3-5 0,-9 4 0,3-5 0,-2 1 0,-6 8 0,13-10 0,-3 1 0,-2-2 0,3-7 0,-6 9 338,-9 11 0,-3 4-338,14-14 0,-3 3 178,-26 23 1,-4 4-179,19-12 0,-74 42 0,-20 38 0,-11 19 0,1-9 0,-7 3 0,-1 2-183,-5 6 1,-2 3 0,-1 3 182,6-2 0,-2 4 0,1-1 0,5-6 0,-16 9 0,3 0-169,7-1 1,-2 5 0,5-6 168,6-6 0,3-3-288,-7 7 0,2-2 288,15-15 0,3-3 0,-17 16 0,49-48 0,32-32 0,21-21 0,15-14 0,6-8 150,-15 16 1,2-2-1,2-2-150,11-11 0,2-2 0,-5 4 0,-1 3 0,-3 1 127,-8 7 0,2-2 0,-6 3-127,-1 2 0,-4 2 211,3-2 0,-3 3-211,12-16 0,-20 24 0,-67 40 0,-11 20 0,-6 11 0,-13 6 0,-5 7 263,3 5 1,-5 6 0,5-2-264,-4 4 0,1 1 0,10-8 0,-2 2 0,4-4 272,-3 0 1,4-2-273,-5 7 0,2-2 156,17-14 0,2-4-156,-17 17 0,32-24 0,43-63 0,19-8 0,12-8-210,-2 1 1,6-3 0,0-2 209,1-2 0,1-1 0,0 1 0,-2 1 0,0 1 0,-1 2-248,-4 7 1,-1 2-1,-3 0 248,11-22 0,-2 1-402,4 7 1,-3 4 401,-14 10 0,-6 4 0,2-9 0,-54 48 0,-25 26 0,-13 19 0,0 3 0,-6 8 0,-1 1-232,-3 0 1,-1 0 0,-2 5 231,4 1 0,-1 4 0,0 1 0,2-4 0,-7 5 0,2-3 0,2 0 0,3-2 0,2-1 0,1 0 69,3-2 0,2 0 0,4-5-69,1-4 0,4-2 278,1 4 0,2-1-278,-22 16 0,47-43 0,79-85 0,-5 5 0,8-7 499,-17 15 1,3-2 0,0 0-500,0-1 0,1 0 0,-2 2 0,13-12 0,-3 1 176,-2 3 1,-1 2-177,-6 5 0,-2 2 50,-9 5 0,-5 5-50,7-5 0,-15 11 0,-30 22 2505,-15 19-2505,-20 14 0,15-5 0,3 3 0</inkml:trace>
</inkml:ink>
</file>

<file path=ppt/media/image1.tiff>
</file>

<file path=ppt/media/image10.tiff>
</file>

<file path=ppt/media/image11.tiff>
</file>

<file path=ppt/media/image12.png>
</file>

<file path=ppt/media/image13.png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C9D437-CD83-4825-AD0D-5E7B341BC79B}" type="datetimeFigureOut">
              <a:rPr lang="en-US" smtClean="0"/>
              <a:t>2/1/19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CF8BB-EBC7-4B8F-9632-A5A136FBB88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369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B7CBB-843F-464A-A764-71D6ADC27CFA}" type="datetime1">
              <a:rPr lang="en-US" smtClean="0"/>
              <a:t>2/1/19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2056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FC03D-3A1F-4813-9337-02411FCC3A9A}" type="datetime1">
              <a:rPr lang="en-US" smtClean="0"/>
              <a:t>2/1/19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346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8F79-DFA0-4C26-9553-23A017B69AB6}" type="datetime1">
              <a:rPr lang="en-US" smtClean="0"/>
              <a:t>2/1/19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540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15CA6-EC4D-4728-8AA6-534BE7E9B67C}" type="datetime1">
              <a:rPr lang="en-US" smtClean="0"/>
              <a:t>2/1/19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B34E7-E1D9-4FBF-A1A0-4009669A00BF}" type="datetime1">
              <a:rPr lang="en-US" smtClean="0"/>
              <a:t>2/1/19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2076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2/1/19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9386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9E8B6-2F47-420B-83EA-EB2285D13EC9}" type="datetime1">
              <a:rPr lang="en-US" smtClean="0"/>
              <a:t>2/1/19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227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4803D-B10E-4B90-8456-A0E05393E233}" type="datetime1">
              <a:rPr lang="en-US" smtClean="0"/>
              <a:t>2/1/19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479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1E62F-6CCE-4064-96C2-2084AF883904}" type="datetime1">
              <a:rPr lang="en-US" smtClean="0"/>
              <a:t>2/1/19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492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15CA6-EC4D-4728-8AA6-534BE7E9B67C}" type="datetime1">
              <a:rPr lang="en-US" smtClean="0"/>
              <a:t>2/1/19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336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6139942-0A2E-443A-842F-D6DE74360370}" type="datetime1">
              <a:rPr lang="en-US" smtClean="0"/>
              <a:t>2/1/19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703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2/1/19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DD56F55-9FC0-474B-ADC4-A77A47F498E4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390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F138946-C5C1-4A11-BA69-F12F43F8A94B}" type="datetime1">
              <a:rPr lang="en-US" smtClean="0"/>
              <a:t>2/1/19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4674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655" r:id="rId12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customXml" Target="../ink/ink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tiff"/><Relationship Id="rId5" Type="http://schemas.openxmlformats.org/officeDocument/2006/relationships/image" Target="../media/image13.png"/><Relationship Id="rId4" Type="http://schemas.openxmlformats.org/officeDocument/2006/relationships/customXml" Target="../ink/ink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tiff"/><Relationship Id="rId5" Type="http://schemas.openxmlformats.org/officeDocument/2006/relationships/image" Target="../media/image13.png"/><Relationship Id="rId4" Type="http://schemas.openxmlformats.org/officeDocument/2006/relationships/customXml" Target="../ink/ink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tiff"/><Relationship Id="rId5" Type="http://schemas.openxmlformats.org/officeDocument/2006/relationships/image" Target="../media/image13.png"/><Relationship Id="rId4" Type="http://schemas.openxmlformats.org/officeDocument/2006/relationships/customXml" Target="../ink/ink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tiff"/><Relationship Id="rId5" Type="http://schemas.openxmlformats.org/officeDocument/2006/relationships/image" Target="../media/image13.png"/><Relationship Id="rId4" Type="http://schemas.openxmlformats.org/officeDocument/2006/relationships/customXml" Target="../ink/ink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tiff"/><Relationship Id="rId5" Type="http://schemas.openxmlformats.org/officeDocument/2006/relationships/image" Target="../media/image13.png"/><Relationship Id="rId4" Type="http://schemas.openxmlformats.org/officeDocument/2006/relationships/customXml" Target="../ink/ink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tiff"/><Relationship Id="rId5" Type="http://schemas.openxmlformats.org/officeDocument/2006/relationships/image" Target="../media/image13.png"/><Relationship Id="rId4" Type="http://schemas.openxmlformats.org/officeDocument/2006/relationships/customXml" Target="../ink/ink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Electronics &amp; Electricity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Unit 8 – Schematic Builds</a:t>
            </a:r>
          </a:p>
          <a:p>
            <a:endParaRPr lang="en-US" dirty="0"/>
          </a:p>
          <a:p>
            <a:r>
              <a:rPr lang="en-US" dirty="0"/>
              <a:t>Quiz Review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D89EEB-0D82-48BB-B45A-39C4807CF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Unit 1 – Section 1</a:t>
            </a:r>
          </a:p>
        </p:txBody>
      </p:sp>
    </p:spTree>
    <p:extLst>
      <p:ext uri="{BB962C8B-B14F-4D97-AF65-F5344CB8AC3E}">
        <p14:creationId xmlns:p14="http://schemas.microsoft.com/office/powerpoint/2010/main" val="2413251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4A8FFEA1-1B69-4F42-B552-0CCF72596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A3C9226-5EC8-460B-82D7-72AA994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2A90A9D-33DF-408E-BF4C-F82588935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B7D1EFAA-7858-42D7-9544-98A552ADF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775C2E-E582-C94D-9D67-6A30B4F89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0000" y="639097"/>
            <a:ext cx="4813072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Potentiometer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E911EEC-0F6A-0B4A-B1F4-2ADAC5D34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99" y="1311233"/>
            <a:ext cx="5462001" cy="3711852"/>
          </a:xfrm>
          <a:prstGeom prst="rect">
            <a:avLst/>
          </a:prstGeom>
        </p:spPr>
      </p:pic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F04961BF-6DD2-4525-8611-2B21957DB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>
            <a:extLst>
              <a:ext uri="{FF2B5EF4-FFF2-40B4-BE49-F238E27FC236}">
                <a16:creationId xmlns:a16="http://schemas.microsoft.com/office/drawing/2014/main" id="{8F34D2C8-D65B-47C7-91F2-331661DBC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0064D8A-32C8-44B3-9941-291A5A21C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96708E-0DBD-7D49-AF19-31880BB98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2057322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4A8FFEA1-1B69-4F42-B552-0CCF72596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A3C9226-5EC8-460B-82D7-72AA994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2A90A9D-33DF-408E-BF4C-F82588935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B7D1EFAA-7858-42D7-9544-98A552ADF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775C2E-E582-C94D-9D67-6A30B4F89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0000" y="639097"/>
            <a:ext cx="4813072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555 Timer IC</a:t>
            </a:r>
          </a:p>
        </p:txBody>
      </p:sp>
      <p:pic>
        <p:nvPicPr>
          <p:cNvPr id="5" name="Picture 4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8E9DB181-9E5E-654C-8A99-25207481FB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420" r="9363"/>
          <a:stretch/>
        </p:blipFill>
        <p:spPr>
          <a:xfrm>
            <a:off x="633999" y="640081"/>
            <a:ext cx="5462001" cy="5054156"/>
          </a:xfrm>
          <a:prstGeom prst="rect">
            <a:avLst/>
          </a:prstGeom>
        </p:spPr>
      </p:pic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F04961BF-6DD2-4525-8611-2B21957DB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 87">
            <a:extLst>
              <a:ext uri="{FF2B5EF4-FFF2-40B4-BE49-F238E27FC236}">
                <a16:creationId xmlns:a16="http://schemas.microsoft.com/office/drawing/2014/main" id="{8F34D2C8-D65B-47C7-91F2-331661DBC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B0064D8A-32C8-44B3-9941-291A5A21C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96708E-0DBD-7D49-AF19-31880BB98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Add a footer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98260760-9AAF-9F48-8D1C-5AD9994BC476}"/>
                  </a:ext>
                </a:extLst>
              </p14:cNvPr>
              <p14:cNvContentPartPr/>
              <p14:nvPr/>
            </p14:nvContentPartPr>
            <p14:xfrm>
              <a:off x="2474286" y="2561896"/>
              <a:ext cx="855000" cy="6066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8260760-9AAF-9F48-8D1C-5AD9994BC47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65286" y="2553256"/>
                <a:ext cx="872640" cy="62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D6D08283-6F66-8F43-A567-226C6885B6D3}"/>
                  </a:ext>
                </a:extLst>
              </p14:cNvPr>
              <p14:cNvContentPartPr/>
              <p14:nvPr/>
            </p14:nvContentPartPr>
            <p14:xfrm>
              <a:off x="1812246" y="2664496"/>
              <a:ext cx="360" cy="3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6D08283-6F66-8F43-A567-226C6885B6D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03606" y="2655496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68803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4A8FFEA1-1B69-4F42-B552-0CCF72596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A3C9226-5EC8-460B-82D7-72AA994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2A90A9D-33DF-408E-BF4C-F82588935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B7D1EFAA-7858-42D7-9544-98A552ADF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775C2E-E582-C94D-9D67-6A30B4F89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0000" y="639097"/>
            <a:ext cx="4813072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Light Emitting Diode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F04961BF-6DD2-4525-8611-2B21957DB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 87">
            <a:extLst>
              <a:ext uri="{FF2B5EF4-FFF2-40B4-BE49-F238E27FC236}">
                <a16:creationId xmlns:a16="http://schemas.microsoft.com/office/drawing/2014/main" id="{8F34D2C8-D65B-47C7-91F2-331661DBC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B0064D8A-32C8-44B3-9941-291A5A21C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96708E-0DBD-7D49-AF19-31880BB98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Add a footer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98260760-9AAF-9F48-8D1C-5AD9994BC476}"/>
                  </a:ext>
                </a:extLst>
              </p14:cNvPr>
              <p14:cNvContentPartPr/>
              <p14:nvPr/>
            </p14:nvContentPartPr>
            <p14:xfrm>
              <a:off x="2474286" y="2561896"/>
              <a:ext cx="855000" cy="6066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8260760-9AAF-9F48-8D1C-5AD9994BC47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65286" y="2553256"/>
                <a:ext cx="872640" cy="62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D6D08283-6F66-8F43-A567-226C6885B6D3}"/>
                  </a:ext>
                </a:extLst>
              </p14:cNvPr>
              <p14:cNvContentPartPr/>
              <p14:nvPr/>
            </p14:nvContentPartPr>
            <p14:xfrm>
              <a:off x="1812246" y="2664496"/>
              <a:ext cx="360" cy="3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6D08283-6F66-8F43-A567-226C6885B6D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03606" y="2655496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3B113399-5C80-7F4B-AB04-58D0B4A967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473" y="1151175"/>
            <a:ext cx="5375954" cy="403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062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4A8FFEA1-1B69-4F42-B552-0CCF72596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A3C9226-5EC8-460B-82D7-72AA994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2A90A9D-33DF-408E-BF4C-F82588935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B7D1EFAA-7858-42D7-9544-98A552ADF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775C2E-E582-C94D-9D67-6A30B4F89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0000" y="639097"/>
            <a:ext cx="4813072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Connected wires with a node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F04961BF-6DD2-4525-8611-2B21957DB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 87">
            <a:extLst>
              <a:ext uri="{FF2B5EF4-FFF2-40B4-BE49-F238E27FC236}">
                <a16:creationId xmlns:a16="http://schemas.microsoft.com/office/drawing/2014/main" id="{8F34D2C8-D65B-47C7-91F2-331661DBC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B0064D8A-32C8-44B3-9941-291A5A21C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96708E-0DBD-7D49-AF19-31880BB98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Add a footer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98260760-9AAF-9F48-8D1C-5AD9994BC476}"/>
                  </a:ext>
                </a:extLst>
              </p14:cNvPr>
              <p14:cNvContentPartPr/>
              <p14:nvPr/>
            </p14:nvContentPartPr>
            <p14:xfrm>
              <a:off x="2474286" y="2561896"/>
              <a:ext cx="855000" cy="6066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8260760-9AAF-9F48-8D1C-5AD9994BC47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65286" y="2553256"/>
                <a:ext cx="872640" cy="62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D6D08283-6F66-8F43-A567-226C6885B6D3}"/>
                  </a:ext>
                </a:extLst>
              </p14:cNvPr>
              <p14:cNvContentPartPr/>
              <p14:nvPr/>
            </p14:nvContentPartPr>
            <p14:xfrm>
              <a:off x="1812246" y="2664496"/>
              <a:ext cx="360" cy="3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6D08283-6F66-8F43-A567-226C6885B6D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03606" y="2655496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18FE95CB-E3B2-2344-945F-33869B9C5E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8822" y="1048465"/>
            <a:ext cx="4240062" cy="424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594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4A8FFEA1-1B69-4F42-B552-0CCF72596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A3C9226-5EC8-460B-82D7-72AA994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2A90A9D-33DF-408E-BF4C-F82588935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B7D1EFAA-7858-42D7-9544-98A552ADF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775C2E-E582-C94D-9D67-6A30B4F89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0000" y="639097"/>
            <a:ext cx="4813072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/>
              <a:t>Phototransistor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F04961BF-6DD2-4525-8611-2B21957DB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 87">
            <a:extLst>
              <a:ext uri="{FF2B5EF4-FFF2-40B4-BE49-F238E27FC236}">
                <a16:creationId xmlns:a16="http://schemas.microsoft.com/office/drawing/2014/main" id="{8F34D2C8-D65B-47C7-91F2-331661DBC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B0064D8A-32C8-44B3-9941-291A5A21C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96708E-0DBD-7D49-AF19-31880BB98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Add a footer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98260760-9AAF-9F48-8D1C-5AD9994BC476}"/>
                  </a:ext>
                </a:extLst>
              </p14:cNvPr>
              <p14:cNvContentPartPr/>
              <p14:nvPr/>
            </p14:nvContentPartPr>
            <p14:xfrm>
              <a:off x="2474286" y="2561896"/>
              <a:ext cx="855000" cy="6066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8260760-9AAF-9F48-8D1C-5AD9994BC47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65286" y="2553256"/>
                <a:ext cx="872640" cy="62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D6D08283-6F66-8F43-A567-226C6885B6D3}"/>
                  </a:ext>
                </a:extLst>
              </p14:cNvPr>
              <p14:cNvContentPartPr/>
              <p14:nvPr/>
            </p14:nvContentPartPr>
            <p14:xfrm>
              <a:off x="1812246" y="2664496"/>
              <a:ext cx="360" cy="3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6D08283-6F66-8F43-A567-226C6885B6D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03606" y="2655496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6658FF22-C4E9-904B-8520-6133A564A8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8928" y="457200"/>
            <a:ext cx="5282042" cy="5282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0906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4A8FFEA1-1B69-4F42-B552-0CCF72596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A3C9226-5EC8-460B-82D7-72AA994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2A90A9D-33DF-408E-BF4C-F82588935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B7D1EFAA-7858-42D7-9544-98A552ADF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775C2E-E582-C94D-9D67-6A30B4F89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0000" y="639097"/>
            <a:ext cx="4813072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/>
              <a:t>Light-dependent resistor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F04961BF-6DD2-4525-8611-2B21957DB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 87">
            <a:extLst>
              <a:ext uri="{FF2B5EF4-FFF2-40B4-BE49-F238E27FC236}">
                <a16:creationId xmlns:a16="http://schemas.microsoft.com/office/drawing/2014/main" id="{8F34D2C8-D65B-47C7-91F2-331661DBC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B0064D8A-32C8-44B3-9941-291A5A21C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96708E-0DBD-7D49-AF19-31880BB98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Add a footer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98260760-9AAF-9F48-8D1C-5AD9994BC476}"/>
                  </a:ext>
                </a:extLst>
              </p14:cNvPr>
              <p14:cNvContentPartPr/>
              <p14:nvPr/>
            </p14:nvContentPartPr>
            <p14:xfrm>
              <a:off x="2474286" y="2561896"/>
              <a:ext cx="855000" cy="6066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8260760-9AAF-9F48-8D1C-5AD9994BC47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65286" y="2553256"/>
                <a:ext cx="872640" cy="62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D6D08283-6F66-8F43-A567-226C6885B6D3}"/>
                  </a:ext>
                </a:extLst>
              </p14:cNvPr>
              <p14:cNvContentPartPr/>
              <p14:nvPr/>
            </p14:nvContentPartPr>
            <p14:xfrm>
              <a:off x="1812246" y="2664496"/>
              <a:ext cx="360" cy="3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6D08283-6F66-8F43-A567-226C6885B6D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03606" y="2655496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33E9E83F-DA07-5846-A4AA-D2FDD0E223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3301" y="1484413"/>
            <a:ext cx="5672699" cy="3368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4020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4A8FFEA1-1B69-4F42-B552-0CCF72596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A3C9226-5EC8-460B-82D7-72AA994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2A90A9D-33DF-408E-BF4C-F82588935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B7D1EFAA-7858-42D7-9544-98A552ADF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775C2E-E582-C94D-9D67-6A30B4F89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0000" y="639097"/>
            <a:ext cx="4813072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/>
              <a:t>Push Button Switch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F04961BF-6DD2-4525-8611-2B21957DB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 87">
            <a:extLst>
              <a:ext uri="{FF2B5EF4-FFF2-40B4-BE49-F238E27FC236}">
                <a16:creationId xmlns:a16="http://schemas.microsoft.com/office/drawing/2014/main" id="{8F34D2C8-D65B-47C7-91F2-331661DBC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B0064D8A-32C8-44B3-9941-291A5A21C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96708E-0DBD-7D49-AF19-31880BB98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Add a footer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98260760-9AAF-9F48-8D1C-5AD9994BC476}"/>
                  </a:ext>
                </a:extLst>
              </p14:cNvPr>
              <p14:cNvContentPartPr/>
              <p14:nvPr/>
            </p14:nvContentPartPr>
            <p14:xfrm>
              <a:off x="2474286" y="2561896"/>
              <a:ext cx="855000" cy="6066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8260760-9AAF-9F48-8D1C-5AD9994BC47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65286" y="2553256"/>
                <a:ext cx="872640" cy="62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D6D08283-6F66-8F43-A567-226C6885B6D3}"/>
                  </a:ext>
                </a:extLst>
              </p14:cNvPr>
              <p14:cNvContentPartPr/>
              <p14:nvPr/>
            </p14:nvContentPartPr>
            <p14:xfrm>
              <a:off x="1812246" y="2664496"/>
              <a:ext cx="360" cy="3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6D08283-6F66-8F43-A567-226C6885B6D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03606" y="2655496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611046E4-CF5A-634D-8955-2C78EC01E2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5545" y="1191585"/>
            <a:ext cx="4147274" cy="414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584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tangle 77">
            <a:extLst>
              <a:ext uri="{FF2B5EF4-FFF2-40B4-BE49-F238E27FC236}">
                <a16:creationId xmlns:a16="http://schemas.microsoft.com/office/drawing/2014/main" id="{4A8FFEA1-1B69-4F42-B552-0CCF72596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AA3C9226-5EC8-460B-82D7-72AA994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2A90A9D-33DF-408E-BF4C-F82588935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B7D1EFAA-7858-42D7-9544-98A552ADF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775C2E-E582-C94D-9D67-6A30B4F89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0000" y="639097"/>
            <a:ext cx="4813072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/>
              <a:t>Piezo Speaker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F04961BF-6DD2-4525-8611-2B21957DB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 87">
            <a:extLst>
              <a:ext uri="{FF2B5EF4-FFF2-40B4-BE49-F238E27FC236}">
                <a16:creationId xmlns:a16="http://schemas.microsoft.com/office/drawing/2014/main" id="{8F34D2C8-D65B-47C7-91F2-331661DBC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B0064D8A-32C8-44B3-9941-291A5A21C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96708E-0DBD-7D49-AF19-31880BB98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Add a footer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98260760-9AAF-9F48-8D1C-5AD9994BC476}"/>
                  </a:ext>
                </a:extLst>
              </p14:cNvPr>
              <p14:cNvContentPartPr/>
              <p14:nvPr/>
            </p14:nvContentPartPr>
            <p14:xfrm>
              <a:off x="2474286" y="2561896"/>
              <a:ext cx="855000" cy="6066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8260760-9AAF-9F48-8D1C-5AD9994BC47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65286" y="2553256"/>
                <a:ext cx="872640" cy="62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D6D08283-6F66-8F43-A567-226C6885B6D3}"/>
                  </a:ext>
                </a:extLst>
              </p14:cNvPr>
              <p14:cNvContentPartPr/>
              <p14:nvPr/>
            </p14:nvContentPartPr>
            <p14:xfrm>
              <a:off x="1812246" y="2664496"/>
              <a:ext cx="360" cy="3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6D08283-6F66-8F43-A567-226C6885B6D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03606" y="2655496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21504CEC-F506-7F40-BD89-48A6DC58D7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6663" y="1203695"/>
            <a:ext cx="4135164" cy="413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105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2786B-0234-8940-B6B3-09CA536B6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Capacitors are measured in what unit?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1358A-71BB-F746-9B1F-4461911DC5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- Farad</a:t>
            </a:r>
          </a:p>
          <a:p>
            <a:pPr lvl="2"/>
            <a:r>
              <a:rPr lang="en-US" sz="5000" i="1" dirty="0"/>
              <a:t> the ability of a body to store an electrical charge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CC8995-D6C9-1142-AE03-64E145FDE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698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D9E9C-644B-40CF-8B60-7CD77F3EA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Schematic Builds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416FA5-60EE-4E88-BF08-02C91A452D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Quiz Review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8F2B1D-5AE8-4375-BC2B-5E2210E6B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585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A8FFEA1-1B69-4F42-B552-0CCF72596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3C9226-5EC8-460B-82D7-72AA994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2A90A9D-33DF-408E-BF4C-F82588935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6AA15AE-DAFE-4E1E-B05F-F57962FD3A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16FA687-71C2-C642-A9D2-C3DF599B6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7"/>
            <a:ext cx="3401961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Ohms Law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A436C6-8196-E245-93AB-18249BD06F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248" y="640081"/>
            <a:ext cx="5831718" cy="5054156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07141D5-A57C-43F5-A655-5BA2D0D2AF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D9DB1F97-BFF9-46CC-8EB4-BB63B98F13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8CAE6E3-39B4-4A16-97BC-9C376B9B7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45C984-56FF-2748-9BB3-92015E5E9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endParaRPr lang="en-US" sz="900" kern="1200" cap="all" baseline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4402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408EBF-9D8E-D74D-BD99-0BF6B3140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A3472A-BBFF-4C4C-92F5-F4A7E01D3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323" y="33313"/>
            <a:ext cx="10081846" cy="6253297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1369C61-593A-BF4A-B9D6-5F3969CDA5E8}"/>
              </a:ext>
            </a:extLst>
          </p:cNvPr>
          <p:cNvCxnSpPr>
            <a:cxnSpLocks/>
          </p:cNvCxnSpPr>
          <p:nvPr/>
        </p:nvCxnSpPr>
        <p:spPr>
          <a:xfrm flipV="1">
            <a:off x="6096000" y="1948721"/>
            <a:ext cx="1189220" cy="1173730"/>
          </a:xfrm>
          <a:prstGeom prst="straightConnector1">
            <a:avLst/>
          </a:prstGeom>
          <a:ln w="10795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0330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A8FFEA1-1B69-4F42-B552-0CCF72596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3C9226-5EC8-460B-82D7-72AA994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A90A9D-33DF-408E-BF4C-F82588935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6AA15AE-DAFE-4E1E-B05F-F57962FD3A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775C2E-E582-C94D-9D67-6A30B4F89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7"/>
            <a:ext cx="3401961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Capacitor</a:t>
            </a:r>
            <a:b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en-US" sz="6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7C0DF7-5AC7-9B4C-9311-671D5BB62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3029" y="640081"/>
            <a:ext cx="5054156" cy="5054156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07141D5-A57C-43F5-A655-5BA2D0D2AF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D9DB1F97-BFF9-46CC-8EB4-BB63B98F13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8CAE6E3-39B4-4A16-97BC-9C376B9B7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96708E-0DBD-7D49-AF19-31880BB98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Add a footer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B59371-6300-D14A-9967-4D46F4589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15966" y="3485213"/>
            <a:ext cx="26670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668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A8FFEA1-1B69-4F42-B552-0CCF72596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3C9226-5EC8-460B-82D7-72AA994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A90A9D-33DF-408E-BF4C-F82588935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6AA15AE-DAFE-4E1E-B05F-F57962FD3A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775C2E-E582-C94D-9D67-6A30B4F89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7"/>
            <a:ext cx="3401961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Capacitor</a:t>
            </a:r>
            <a:b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endParaRPr lang="en-US" sz="6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07141D5-A57C-43F5-A655-5BA2D0D2AF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D9DB1F97-BFF9-46CC-8EB4-BB63B98F13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8CAE6E3-39B4-4A16-97BC-9C376B9B7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96708E-0DBD-7D49-AF19-31880BB98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Add a footer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EC9C89-8415-DB49-90FB-3D86D5338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4675" y="976373"/>
            <a:ext cx="4900743" cy="49007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90758A-6DDB-044D-8C35-6683DFDE0C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5073" y="3450721"/>
            <a:ext cx="20193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9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A8FFEA1-1B69-4F42-B552-0CCF72596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3C9226-5EC8-460B-82D7-72AA994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A90A9D-33DF-408E-BF4C-F82588935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6AA15AE-DAFE-4E1E-B05F-F57962FD3A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775C2E-E582-C94D-9D67-6A30B4F89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7"/>
            <a:ext cx="3401961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Resistor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07141D5-A57C-43F5-A655-5BA2D0D2AF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343400"/>
            <a:ext cx="32004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D9DB1F97-BFF9-46CC-8EB4-BB63B98F13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8CAE6E3-39B4-4A16-97BC-9C376B9B7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96708E-0DBD-7D49-AF19-31880BB98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Add a footer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BB87E5-F68F-3247-AE8E-556A6FB92C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659" y="1221627"/>
            <a:ext cx="5567792" cy="3746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4424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4A8FFEA1-1B69-4F42-B552-0CCF72596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A3C9226-5EC8-460B-82D7-72AA994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2A90A9D-33DF-408E-BF4C-F82588935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B7D1EFAA-7858-42D7-9544-98A552ADF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775C2E-E582-C94D-9D67-6A30B4F89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0000" y="639097"/>
            <a:ext cx="4813072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Battery or voltage source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DD8332-892B-0A41-8B2C-6283B8D2F4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99" y="1422111"/>
            <a:ext cx="5462001" cy="3490096"/>
          </a:xfrm>
          <a:prstGeom prst="rect">
            <a:avLst/>
          </a:prstGeom>
        </p:spPr>
      </p:pic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04961BF-6DD2-4525-8611-2B21957DB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8F34D2C8-D65B-47C7-91F2-331661DBC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0064D8A-32C8-44B3-9941-291A5A21C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96708E-0DBD-7D49-AF19-31880BB98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1247343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4A8FFEA1-1B69-4F42-B552-0CCF72596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A3C9226-5EC8-460B-82D7-72AA994DF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62A90A9D-33DF-408E-BF4C-F82588935C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B7D1EFAA-7858-42D7-9544-98A552ADF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775C2E-E582-C94D-9D67-6A30B4F89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0000" y="639097"/>
            <a:ext cx="4813072" cy="36860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Transistor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7053C6-A88D-F945-8AF2-D1B2D8FAC6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999" y="1945036"/>
            <a:ext cx="5462001" cy="2444245"/>
          </a:xfrm>
          <a:prstGeom prst="rect">
            <a:avLst/>
          </a:prstGeom>
        </p:spPr>
      </p:pic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04961BF-6DD2-4525-8611-2B21957DB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343400"/>
            <a:ext cx="43891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8F34D2C8-D65B-47C7-91F2-331661DBC4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0064D8A-32C8-44B3-9941-291A5A21C3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96708E-0DBD-7D49-AF19-31880BB98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2927099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114</Words>
  <Application>Microsoft Macintosh PowerPoint</Application>
  <PresentationFormat>Widescreen</PresentationFormat>
  <Paragraphs>39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Calibri</vt:lpstr>
      <vt:lpstr>Calibri Light</vt:lpstr>
      <vt:lpstr>Retrospect</vt:lpstr>
      <vt:lpstr>Electronics &amp; Electricity</vt:lpstr>
      <vt:lpstr>Schematic Builds</vt:lpstr>
      <vt:lpstr>Ohms Law</vt:lpstr>
      <vt:lpstr>PowerPoint Presentation</vt:lpstr>
      <vt:lpstr>Capacitor </vt:lpstr>
      <vt:lpstr>Capacitor </vt:lpstr>
      <vt:lpstr>Resistor</vt:lpstr>
      <vt:lpstr>Battery or voltage source</vt:lpstr>
      <vt:lpstr>Transistor</vt:lpstr>
      <vt:lpstr>Potentiometer</vt:lpstr>
      <vt:lpstr>555 Timer IC</vt:lpstr>
      <vt:lpstr>Light Emitting Diode</vt:lpstr>
      <vt:lpstr>Connected wires with a node</vt:lpstr>
      <vt:lpstr>Phototransistor</vt:lpstr>
      <vt:lpstr>Light-dependent resistor</vt:lpstr>
      <vt:lpstr>Push Button Switch</vt:lpstr>
      <vt:lpstr>Piezo Speaker</vt:lpstr>
      <vt:lpstr>Capacitors are measured in what unit?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Electronics &amp; Electricity</dc:title>
  <dc:creator>Nick Vertucci</dc:creator>
  <cp:lastModifiedBy>Nick Vertucci</cp:lastModifiedBy>
  <cp:revision>4</cp:revision>
  <dcterms:created xsi:type="dcterms:W3CDTF">2019-02-01T12:33:37Z</dcterms:created>
  <dcterms:modified xsi:type="dcterms:W3CDTF">2019-02-01T12:55:20Z</dcterms:modified>
</cp:coreProperties>
</file>